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66"/>
  </p:notesMasterIdLst>
  <p:sldIdLst>
    <p:sldId id="258" r:id="rId2"/>
    <p:sldId id="256" r:id="rId3"/>
    <p:sldId id="257" r:id="rId4"/>
    <p:sldId id="279" r:id="rId5"/>
    <p:sldId id="259" r:id="rId6"/>
    <p:sldId id="351" r:id="rId7"/>
    <p:sldId id="350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1" r:id="rId17"/>
    <p:sldId id="360" r:id="rId18"/>
    <p:sldId id="363" r:id="rId19"/>
    <p:sldId id="380" r:id="rId20"/>
    <p:sldId id="364" r:id="rId21"/>
    <p:sldId id="365" r:id="rId22"/>
    <p:sldId id="367" r:id="rId23"/>
    <p:sldId id="368" r:id="rId24"/>
    <p:sldId id="369" r:id="rId25"/>
    <p:sldId id="370" r:id="rId26"/>
    <p:sldId id="371" r:id="rId27"/>
    <p:sldId id="373" r:id="rId28"/>
    <p:sldId id="372" r:id="rId29"/>
    <p:sldId id="374" r:id="rId30"/>
    <p:sldId id="375" r:id="rId31"/>
    <p:sldId id="377" r:id="rId32"/>
    <p:sldId id="320" r:id="rId33"/>
    <p:sldId id="378" r:id="rId34"/>
    <p:sldId id="383" r:id="rId35"/>
    <p:sldId id="384" r:id="rId36"/>
    <p:sldId id="396" r:id="rId37"/>
    <p:sldId id="385" r:id="rId38"/>
    <p:sldId id="386" r:id="rId39"/>
    <p:sldId id="387" r:id="rId40"/>
    <p:sldId id="388" r:id="rId41"/>
    <p:sldId id="389" r:id="rId42"/>
    <p:sldId id="390" r:id="rId43"/>
    <p:sldId id="391" r:id="rId44"/>
    <p:sldId id="392" r:id="rId45"/>
    <p:sldId id="393" r:id="rId46"/>
    <p:sldId id="407" r:id="rId47"/>
    <p:sldId id="408" r:id="rId48"/>
    <p:sldId id="394" r:id="rId49"/>
    <p:sldId id="381" r:id="rId50"/>
    <p:sldId id="395" r:id="rId51"/>
    <p:sldId id="397" r:id="rId52"/>
    <p:sldId id="398" r:id="rId53"/>
    <p:sldId id="399" r:id="rId54"/>
    <p:sldId id="400" r:id="rId55"/>
    <p:sldId id="402" r:id="rId56"/>
    <p:sldId id="401" r:id="rId57"/>
    <p:sldId id="338" r:id="rId58"/>
    <p:sldId id="403" r:id="rId59"/>
    <p:sldId id="404" r:id="rId60"/>
    <p:sldId id="405" r:id="rId61"/>
    <p:sldId id="406" r:id="rId62"/>
    <p:sldId id="348" r:id="rId63"/>
    <p:sldId id="275" r:id="rId64"/>
    <p:sldId id="278" r:id="rId65"/>
  </p:sldIdLst>
  <p:sldSz cx="9144000" cy="5143500" type="screen16x9"/>
  <p:notesSz cx="6858000" cy="9144000"/>
  <p:embeddedFontLst>
    <p:embeddedFont>
      <p:font typeface="Arimo" panose="020B0604020202020204" charset="0"/>
      <p:regular r:id="rId67"/>
      <p:bold r:id="rId68"/>
      <p:italic r:id="rId69"/>
      <p:boldItalic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Cambria Math" panose="02040503050406030204" pitchFamily="18" charset="0"/>
      <p:regular r:id="rId75"/>
    </p:embeddedFont>
    <p:embeddedFont>
      <p:font typeface="Consolas" panose="020B0609020204030204" pitchFamily="49" charset="0"/>
      <p:regular r:id="rId76"/>
      <p:bold r:id="rId77"/>
      <p:italic r:id="rId78"/>
      <p:boldItalic r:id="rId79"/>
    </p:embeddedFont>
    <p:embeddedFont>
      <p:font typeface="Tahoma" panose="020B0604030504040204" pitchFamily="34" charset="0"/>
      <p:regular r:id="rId80"/>
      <p:bold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dar Bar-David" initials="HB" lastIdx="4" clrIdx="0">
    <p:extLst>
      <p:ext uri="{19B8F6BF-5375-455C-9EA6-DF929625EA0E}">
        <p15:presenceInfo xmlns:p15="http://schemas.microsoft.com/office/powerpoint/2012/main" userId="861d8649263291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0BA6F2-AA8D-4CAC-84E1-00BF74ACB8D2}" v="23" dt="2021-12-23T10:03:05.2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4" autoAdjust="0"/>
    <p:restoredTop sz="76146" autoAdjust="0"/>
  </p:normalViewPr>
  <p:slideViewPr>
    <p:cSldViewPr snapToGrid="0">
      <p:cViewPr varScale="1">
        <p:scale>
          <a:sx n="117" d="100"/>
          <a:sy n="117" d="100"/>
        </p:scale>
        <p:origin x="1362" y="84"/>
      </p:cViewPr>
      <p:guideLst>
        <p:guide pos="2880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2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Relationship Id="rId8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er Lior" userId="0b0ef5ff-ab67-4385-9f92-8f37730a0874" providerId="ADAL" clId="{9828E373-4E74-4D3B-B95E-97C3B60D846C}"/>
    <pc:docChg chg="modSld">
      <pc:chgData name="Tomer Lior" userId="0b0ef5ff-ab67-4385-9f92-8f37730a0874" providerId="ADAL" clId="{9828E373-4E74-4D3B-B95E-97C3B60D846C}" dt="2021-12-20T08:42:54.383" v="88" actId="20577"/>
      <pc:docMkLst>
        <pc:docMk/>
      </pc:docMkLst>
      <pc:sldChg chg="addSp delSp modSp modAnim">
        <pc:chgData name="Tomer Lior" userId="0b0ef5ff-ab67-4385-9f92-8f37730a0874" providerId="ADAL" clId="{9828E373-4E74-4D3B-B95E-97C3B60D846C}" dt="2021-12-20T08:39:29.932" v="10" actId="1076"/>
        <pc:sldMkLst>
          <pc:docMk/>
          <pc:sldMk cId="308090782" sldId="356"/>
        </pc:sldMkLst>
        <pc:picChg chg="add mod">
          <ac:chgData name="Tomer Lior" userId="0b0ef5ff-ab67-4385-9f92-8f37730a0874" providerId="ADAL" clId="{9828E373-4E74-4D3B-B95E-97C3B60D846C}" dt="2021-12-20T08:39:29.932" v="10" actId="1076"/>
          <ac:picMkLst>
            <pc:docMk/>
            <pc:sldMk cId="308090782" sldId="356"/>
            <ac:picMk id="20" creationId="{83C00CE8-9101-4C1C-B25B-3C2D30E4E03C}"/>
          </ac:picMkLst>
        </pc:picChg>
        <pc:picChg chg="del mod">
          <ac:chgData name="Tomer Lior" userId="0b0ef5ff-ab67-4385-9f92-8f37730a0874" providerId="ADAL" clId="{9828E373-4E74-4D3B-B95E-97C3B60D846C}" dt="2021-12-20T08:39:18.692" v="4" actId="478"/>
          <ac:picMkLst>
            <pc:docMk/>
            <pc:sldMk cId="308090782" sldId="356"/>
            <ac:picMk id="26" creationId="{15ECDAB6-E297-4C56-9F87-A72F6029B770}"/>
          </ac:picMkLst>
        </pc:picChg>
      </pc:sldChg>
      <pc:sldChg chg="modNotesTx">
        <pc:chgData name="Tomer Lior" userId="0b0ef5ff-ab67-4385-9f92-8f37730a0874" providerId="ADAL" clId="{9828E373-4E74-4D3B-B95E-97C3B60D846C}" dt="2021-12-20T08:42:54.383" v="88" actId="20577"/>
        <pc:sldMkLst>
          <pc:docMk/>
          <pc:sldMk cId="3113516073" sldId="393"/>
        </pc:sldMkLst>
      </pc:sldChg>
      <pc:sldChg chg="modSp mod">
        <pc:chgData name="Tomer Lior" userId="0b0ef5ff-ab67-4385-9f92-8f37730a0874" providerId="ADAL" clId="{9828E373-4E74-4D3B-B95E-97C3B60D846C}" dt="2021-12-20T08:41:39.510" v="12" actId="1076"/>
        <pc:sldMkLst>
          <pc:docMk/>
          <pc:sldMk cId="3392444130" sldId="402"/>
        </pc:sldMkLst>
        <pc:picChg chg="mod">
          <ac:chgData name="Tomer Lior" userId="0b0ef5ff-ab67-4385-9f92-8f37730a0874" providerId="ADAL" clId="{9828E373-4E74-4D3B-B95E-97C3B60D846C}" dt="2021-12-20T08:41:39.510" v="12" actId="1076"/>
          <ac:picMkLst>
            <pc:docMk/>
            <pc:sldMk cId="3392444130" sldId="402"/>
            <ac:picMk id="40" creationId="{6CC0F81A-B9D0-48C1-A29B-CEE8ADF9548E}"/>
          </ac:picMkLst>
        </pc:picChg>
      </pc:sldChg>
    </pc:docChg>
  </pc:docChgLst>
  <pc:docChgLst>
    <pc:chgData name="Tomer Lior" userId="0b0ef5ff-ab67-4385-9f92-8f37730a0874" providerId="ADAL" clId="{BD0BA6F2-AA8D-4CAC-84E1-00BF74ACB8D2}"/>
    <pc:docChg chg="undo redo custSel addSld delSld modSld">
      <pc:chgData name="Tomer Lior" userId="0b0ef5ff-ab67-4385-9f92-8f37730a0874" providerId="ADAL" clId="{BD0BA6F2-AA8D-4CAC-84E1-00BF74ACB8D2}" dt="2021-12-23T10:03:05.232" v="1996"/>
      <pc:docMkLst>
        <pc:docMk/>
      </pc:docMkLst>
      <pc:sldChg chg="modSp mod">
        <pc:chgData name="Tomer Lior" userId="0b0ef5ff-ab67-4385-9f92-8f37730a0874" providerId="ADAL" clId="{BD0BA6F2-AA8D-4CAC-84E1-00BF74ACB8D2}" dt="2021-12-23T08:21:59.105" v="8" actId="20577"/>
        <pc:sldMkLst>
          <pc:docMk/>
          <pc:sldMk cId="2341805187" sldId="394"/>
        </pc:sldMkLst>
        <pc:spChg chg="mod">
          <ac:chgData name="Tomer Lior" userId="0b0ef5ff-ab67-4385-9f92-8f37730a0874" providerId="ADAL" clId="{BD0BA6F2-AA8D-4CAC-84E1-00BF74ACB8D2}" dt="2021-12-23T08:21:59.105" v="8" actId="20577"/>
          <ac:spMkLst>
            <pc:docMk/>
            <pc:sldMk cId="2341805187" sldId="394"/>
            <ac:spMk id="3" creationId="{263D7B0E-0DAE-4402-AA73-02881EDF5010}"/>
          </ac:spMkLst>
        </pc:spChg>
      </pc:sldChg>
      <pc:sldChg chg="addSp delSp modSp new mod modAnim modNotesTx">
        <pc:chgData name="Tomer Lior" userId="0b0ef5ff-ab67-4385-9f92-8f37730a0874" providerId="ADAL" clId="{BD0BA6F2-AA8D-4CAC-84E1-00BF74ACB8D2}" dt="2021-12-23T10:01:56.274" v="1990"/>
        <pc:sldMkLst>
          <pc:docMk/>
          <pc:sldMk cId="3988077124" sldId="407"/>
        </pc:sldMkLst>
        <pc:spChg chg="del">
          <ac:chgData name="Tomer Lior" userId="0b0ef5ff-ab67-4385-9f92-8f37730a0874" providerId="ADAL" clId="{BD0BA6F2-AA8D-4CAC-84E1-00BF74ACB8D2}" dt="2021-12-23T08:23:26.597" v="35" actId="478"/>
          <ac:spMkLst>
            <pc:docMk/>
            <pc:sldMk cId="3988077124" sldId="407"/>
            <ac:spMk id="2" creationId="{4243521C-8DCB-41B9-AA48-AAAD77864BAA}"/>
          </ac:spMkLst>
        </pc:spChg>
        <pc:spChg chg="mod">
          <ac:chgData name="Tomer Lior" userId="0b0ef5ff-ab67-4385-9f92-8f37730a0874" providerId="ADAL" clId="{BD0BA6F2-AA8D-4CAC-84E1-00BF74ACB8D2}" dt="2021-12-23T08:22:40.354" v="21" actId="20577"/>
          <ac:spMkLst>
            <pc:docMk/>
            <pc:sldMk cId="3988077124" sldId="407"/>
            <ac:spMk id="3" creationId="{BBC939C4-6F48-4009-9ECA-37ACD605DE83}"/>
          </ac:spMkLst>
        </pc:spChg>
        <pc:spChg chg="del">
          <ac:chgData name="Tomer Lior" userId="0b0ef5ff-ab67-4385-9f92-8f37730a0874" providerId="ADAL" clId="{BD0BA6F2-AA8D-4CAC-84E1-00BF74ACB8D2}" dt="2021-12-23T08:23:07.138" v="24" actId="478"/>
          <ac:spMkLst>
            <pc:docMk/>
            <pc:sldMk cId="3988077124" sldId="407"/>
            <ac:spMk id="4" creationId="{0ACE2E34-124F-4782-AD03-FED5904C835D}"/>
          </ac:spMkLst>
        </pc:spChg>
        <pc:spChg chg="add del mod">
          <ac:chgData name="Tomer Lior" userId="0b0ef5ff-ab67-4385-9f92-8f37730a0874" providerId="ADAL" clId="{BD0BA6F2-AA8D-4CAC-84E1-00BF74ACB8D2}" dt="2021-12-23T08:23:05.555" v="23"/>
          <ac:spMkLst>
            <pc:docMk/>
            <pc:sldMk cId="3988077124" sldId="407"/>
            <ac:spMk id="5" creationId="{5462EB7E-975A-43C3-8DA3-564B8B21A67E}"/>
          </ac:spMkLst>
        </pc:spChg>
        <pc:spChg chg="add del mod">
          <ac:chgData name="Tomer Lior" userId="0b0ef5ff-ab67-4385-9f92-8f37730a0874" providerId="ADAL" clId="{BD0BA6F2-AA8D-4CAC-84E1-00BF74ACB8D2}" dt="2021-12-23T08:23:05.555" v="23"/>
          <ac:spMkLst>
            <pc:docMk/>
            <pc:sldMk cId="3988077124" sldId="407"/>
            <ac:spMk id="6" creationId="{FA884A57-EDEB-45D7-AA25-C7D89B019A58}"/>
          </ac:spMkLst>
        </pc:spChg>
        <pc:spChg chg="mod">
          <ac:chgData name="Tomer Lior" userId="0b0ef5ff-ab67-4385-9f92-8f37730a0874" providerId="ADAL" clId="{BD0BA6F2-AA8D-4CAC-84E1-00BF74ACB8D2}" dt="2021-12-23T08:23:04.238" v="22"/>
          <ac:spMkLst>
            <pc:docMk/>
            <pc:sldMk cId="3988077124" sldId="407"/>
            <ac:spMk id="8" creationId="{4A4D2BF9-C412-44D4-A6FB-994D499835E0}"/>
          </ac:spMkLst>
        </pc:spChg>
        <pc:spChg chg="mod">
          <ac:chgData name="Tomer Lior" userId="0b0ef5ff-ab67-4385-9f92-8f37730a0874" providerId="ADAL" clId="{BD0BA6F2-AA8D-4CAC-84E1-00BF74ACB8D2}" dt="2021-12-23T08:23:04.238" v="22"/>
          <ac:spMkLst>
            <pc:docMk/>
            <pc:sldMk cId="3988077124" sldId="407"/>
            <ac:spMk id="9" creationId="{A9236BB5-EF92-4E22-BBA5-261F9FA11AE8}"/>
          </ac:spMkLst>
        </pc:spChg>
        <pc:spChg chg="mod">
          <ac:chgData name="Tomer Lior" userId="0b0ef5ff-ab67-4385-9f92-8f37730a0874" providerId="ADAL" clId="{BD0BA6F2-AA8D-4CAC-84E1-00BF74ACB8D2}" dt="2021-12-23T08:23:04.238" v="22"/>
          <ac:spMkLst>
            <pc:docMk/>
            <pc:sldMk cId="3988077124" sldId="407"/>
            <ac:spMk id="10" creationId="{7D7331E5-8157-447D-8BBA-3DFF35389D71}"/>
          </ac:spMkLst>
        </pc:spChg>
        <pc:spChg chg="mod">
          <ac:chgData name="Tomer Lior" userId="0b0ef5ff-ab67-4385-9f92-8f37730a0874" providerId="ADAL" clId="{BD0BA6F2-AA8D-4CAC-84E1-00BF74ACB8D2}" dt="2021-12-23T08:23:04.238" v="22"/>
          <ac:spMkLst>
            <pc:docMk/>
            <pc:sldMk cId="3988077124" sldId="407"/>
            <ac:spMk id="11" creationId="{906CE751-AE22-461D-AF93-7BE43B051D38}"/>
          </ac:spMkLst>
        </pc:spChg>
        <pc:spChg chg="mod">
          <ac:chgData name="Tomer Lior" userId="0b0ef5ff-ab67-4385-9f92-8f37730a0874" providerId="ADAL" clId="{BD0BA6F2-AA8D-4CAC-84E1-00BF74ACB8D2}" dt="2021-12-23T08:23:04.238" v="22"/>
          <ac:spMkLst>
            <pc:docMk/>
            <pc:sldMk cId="3988077124" sldId="407"/>
            <ac:spMk id="12" creationId="{AC2C73CF-7DA5-4795-9125-EBB0A3481052}"/>
          </ac:spMkLst>
        </pc:spChg>
        <pc:spChg chg="mod">
          <ac:chgData name="Tomer Lior" userId="0b0ef5ff-ab67-4385-9f92-8f37730a0874" providerId="ADAL" clId="{BD0BA6F2-AA8D-4CAC-84E1-00BF74ACB8D2}" dt="2021-12-23T08:23:04.238" v="22"/>
          <ac:spMkLst>
            <pc:docMk/>
            <pc:sldMk cId="3988077124" sldId="407"/>
            <ac:spMk id="13" creationId="{67E0098A-2055-46E2-B23C-CE570D83EF7D}"/>
          </ac:spMkLst>
        </pc:spChg>
        <pc:spChg chg="mod">
          <ac:chgData name="Tomer Lior" userId="0b0ef5ff-ab67-4385-9f92-8f37730a0874" providerId="ADAL" clId="{BD0BA6F2-AA8D-4CAC-84E1-00BF74ACB8D2}" dt="2021-12-23T08:23:04.238" v="22"/>
          <ac:spMkLst>
            <pc:docMk/>
            <pc:sldMk cId="3988077124" sldId="407"/>
            <ac:spMk id="14" creationId="{D3761761-A595-4AA2-A560-EDB567E27C39}"/>
          </ac:spMkLst>
        </pc:spChg>
        <pc:spChg chg="mod">
          <ac:chgData name="Tomer Lior" userId="0b0ef5ff-ab67-4385-9f92-8f37730a0874" providerId="ADAL" clId="{BD0BA6F2-AA8D-4CAC-84E1-00BF74ACB8D2}" dt="2021-12-23T08:23:04.238" v="22"/>
          <ac:spMkLst>
            <pc:docMk/>
            <pc:sldMk cId="3988077124" sldId="407"/>
            <ac:spMk id="15" creationId="{2EAEBC1F-F86D-43B8-82C1-4D99CE172C02}"/>
          </ac:spMkLst>
        </pc:spChg>
        <pc:spChg chg="mod">
          <ac:chgData name="Tomer Lior" userId="0b0ef5ff-ab67-4385-9f92-8f37730a0874" providerId="ADAL" clId="{BD0BA6F2-AA8D-4CAC-84E1-00BF74ACB8D2}" dt="2021-12-23T08:23:04.238" v="22"/>
          <ac:spMkLst>
            <pc:docMk/>
            <pc:sldMk cId="3988077124" sldId="407"/>
            <ac:spMk id="16" creationId="{315352A5-C72B-4302-9A10-C758160F429A}"/>
          </ac:spMkLst>
        </pc:spChg>
        <pc:spChg chg="mod">
          <ac:chgData name="Tomer Lior" userId="0b0ef5ff-ab67-4385-9f92-8f37730a0874" providerId="ADAL" clId="{BD0BA6F2-AA8D-4CAC-84E1-00BF74ACB8D2}" dt="2021-12-23T08:23:04.238" v="22"/>
          <ac:spMkLst>
            <pc:docMk/>
            <pc:sldMk cId="3988077124" sldId="407"/>
            <ac:spMk id="17" creationId="{F3D9A2FB-B331-4DA1-A8A4-BDDA846A70C6}"/>
          </ac:spMkLst>
        </pc:spChg>
        <pc:spChg chg="mod">
          <ac:chgData name="Tomer Lior" userId="0b0ef5ff-ab67-4385-9f92-8f37730a0874" providerId="ADAL" clId="{BD0BA6F2-AA8D-4CAC-84E1-00BF74ACB8D2}" dt="2021-12-23T08:23:04.238" v="22"/>
          <ac:spMkLst>
            <pc:docMk/>
            <pc:sldMk cId="3988077124" sldId="407"/>
            <ac:spMk id="18" creationId="{438177D9-15E8-4101-8879-476265D634F5}"/>
          </ac:spMkLst>
        </pc:spChg>
        <pc:spChg chg="mod">
          <ac:chgData name="Tomer Lior" userId="0b0ef5ff-ab67-4385-9f92-8f37730a0874" providerId="ADAL" clId="{BD0BA6F2-AA8D-4CAC-84E1-00BF74ACB8D2}" dt="2021-12-23T08:23:04.238" v="22"/>
          <ac:spMkLst>
            <pc:docMk/>
            <pc:sldMk cId="3988077124" sldId="407"/>
            <ac:spMk id="19" creationId="{0F933117-1AB7-464C-8FFE-384915991BB3}"/>
          </ac:spMkLst>
        </pc:spChg>
        <pc:spChg chg="mod">
          <ac:chgData name="Tomer Lior" userId="0b0ef5ff-ab67-4385-9f92-8f37730a0874" providerId="ADAL" clId="{BD0BA6F2-AA8D-4CAC-84E1-00BF74ACB8D2}" dt="2021-12-23T08:23:04.238" v="22"/>
          <ac:spMkLst>
            <pc:docMk/>
            <pc:sldMk cId="3988077124" sldId="407"/>
            <ac:spMk id="20" creationId="{8FDC84F0-B189-4025-A2A8-DAD1D64C0518}"/>
          </ac:spMkLst>
        </pc:spChg>
        <pc:spChg chg="mod">
          <ac:chgData name="Tomer Lior" userId="0b0ef5ff-ab67-4385-9f92-8f37730a0874" providerId="ADAL" clId="{BD0BA6F2-AA8D-4CAC-84E1-00BF74ACB8D2}" dt="2021-12-23T08:23:04.238" v="22"/>
          <ac:spMkLst>
            <pc:docMk/>
            <pc:sldMk cId="3988077124" sldId="407"/>
            <ac:spMk id="21" creationId="{6B7BE8F5-DD28-45B2-962B-BC85E62590CC}"/>
          </ac:spMkLst>
        </pc:spChg>
        <pc:spChg chg="add del mod">
          <ac:chgData name="Tomer Lior" userId="0b0ef5ff-ab67-4385-9f92-8f37730a0874" providerId="ADAL" clId="{BD0BA6F2-AA8D-4CAC-84E1-00BF74ACB8D2}" dt="2021-12-23T08:23:23.317" v="34" actId="478"/>
          <ac:spMkLst>
            <pc:docMk/>
            <pc:sldMk cId="3988077124" sldId="407"/>
            <ac:spMk id="22" creationId="{AB31D0E6-671F-4C9D-9D62-B9DF11DC29A5}"/>
          </ac:spMkLst>
        </pc:spChg>
        <pc:spChg chg="add del mod">
          <ac:chgData name="Tomer Lior" userId="0b0ef5ff-ab67-4385-9f92-8f37730a0874" providerId="ADAL" clId="{BD0BA6F2-AA8D-4CAC-84E1-00BF74ACB8D2}" dt="2021-12-23T08:23:22.465" v="33" actId="478"/>
          <ac:spMkLst>
            <pc:docMk/>
            <pc:sldMk cId="3988077124" sldId="407"/>
            <ac:spMk id="23" creationId="{B5DA6715-CC90-4066-9C13-F1CD6326FA46}"/>
          </ac:spMkLst>
        </pc:spChg>
        <pc:spChg chg="mod">
          <ac:chgData name="Tomer Lior" userId="0b0ef5ff-ab67-4385-9f92-8f37730a0874" providerId="ADAL" clId="{BD0BA6F2-AA8D-4CAC-84E1-00BF74ACB8D2}" dt="2021-12-23T08:23:08.235" v="25"/>
          <ac:spMkLst>
            <pc:docMk/>
            <pc:sldMk cId="3988077124" sldId="407"/>
            <ac:spMk id="25" creationId="{EA1BDFB2-5BCC-4D37-9045-EDA97BF057A5}"/>
          </ac:spMkLst>
        </pc:spChg>
        <pc:spChg chg="mod">
          <ac:chgData name="Tomer Lior" userId="0b0ef5ff-ab67-4385-9f92-8f37730a0874" providerId="ADAL" clId="{BD0BA6F2-AA8D-4CAC-84E1-00BF74ACB8D2}" dt="2021-12-23T08:23:08.235" v="25"/>
          <ac:spMkLst>
            <pc:docMk/>
            <pc:sldMk cId="3988077124" sldId="407"/>
            <ac:spMk id="26" creationId="{F653A311-F3E2-4FAC-A6DF-158C280E1DFC}"/>
          </ac:spMkLst>
        </pc:spChg>
        <pc:spChg chg="mod">
          <ac:chgData name="Tomer Lior" userId="0b0ef5ff-ab67-4385-9f92-8f37730a0874" providerId="ADAL" clId="{BD0BA6F2-AA8D-4CAC-84E1-00BF74ACB8D2}" dt="2021-12-23T08:23:08.235" v="25"/>
          <ac:spMkLst>
            <pc:docMk/>
            <pc:sldMk cId="3988077124" sldId="407"/>
            <ac:spMk id="27" creationId="{935F77E2-F415-44D2-A228-3A126A09F5ED}"/>
          </ac:spMkLst>
        </pc:spChg>
        <pc:spChg chg="mod">
          <ac:chgData name="Tomer Lior" userId="0b0ef5ff-ab67-4385-9f92-8f37730a0874" providerId="ADAL" clId="{BD0BA6F2-AA8D-4CAC-84E1-00BF74ACB8D2}" dt="2021-12-23T08:23:08.235" v="25"/>
          <ac:spMkLst>
            <pc:docMk/>
            <pc:sldMk cId="3988077124" sldId="407"/>
            <ac:spMk id="28" creationId="{1AB9EE71-BD61-4D55-BB6A-1E1C7FD1D0E9}"/>
          </ac:spMkLst>
        </pc:spChg>
        <pc:spChg chg="mod">
          <ac:chgData name="Tomer Lior" userId="0b0ef5ff-ab67-4385-9f92-8f37730a0874" providerId="ADAL" clId="{BD0BA6F2-AA8D-4CAC-84E1-00BF74ACB8D2}" dt="2021-12-23T08:23:08.235" v="25"/>
          <ac:spMkLst>
            <pc:docMk/>
            <pc:sldMk cId="3988077124" sldId="407"/>
            <ac:spMk id="29" creationId="{29A126A9-8538-49E5-8C40-325E8665F861}"/>
          </ac:spMkLst>
        </pc:spChg>
        <pc:spChg chg="mod">
          <ac:chgData name="Tomer Lior" userId="0b0ef5ff-ab67-4385-9f92-8f37730a0874" providerId="ADAL" clId="{BD0BA6F2-AA8D-4CAC-84E1-00BF74ACB8D2}" dt="2021-12-23T08:23:08.235" v="25"/>
          <ac:spMkLst>
            <pc:docMk/>
            <pc:sldMk cId="3988077124" sldId="407"/>
            <ac:spMk id="30" creationId="{8D847A3B-2CC3-4D31-9E1A-6BB1213E2855}"/>
          </ac:spMkLst>
        </pc:spChg>
        <pc:spChg chg="mod">
          <ac:chgData name="Tomer Lior" userId="0b0ef5ff-ab67-4385-9f92-8f37730a0874" providerId="ADAL" clId="{BD0BA6F2-AA8D-4CAC-84E1-00BF74ACB8D2}" dt="2021-12-23T08:23:08.235" v="25"/>
          <ac:spMkLst>
            <pc:docMk/>
            <pc:sldMk cId="3988077124" sldId="407"/>
            <ac:spMk id="31" creationId="{A0613D98-FAA7-4066-8CBC-1C3E5D1916C7}"/>
          </ac:spMkLst>
        </pc:spChg>
        <pc:spChg chg="mod">
          <ac:chgData name="Tomer Lior" userId="0b0ef5ff-ab67-4385-9f92-8f37730a0874" providerId="ADAL" clId="{BD0BA6F2-AA8D-4CAC-84E1-00BF74ACB8D2}" dt="2021-12-23T08:23:08.235" v="25"/>
          <ac:spMkLst>
            <pc:docMk/>
            <pc:sldMk cId="3988077124" sldId="407"/>
            <ac:spMk id="32" creationId="{F9FE3A6E-7782-4028-B574-B8ED2BC552B5}"/>
          </ac:spMkLst>
        </pc:spChg>
        <pc:spChg chg="mod">
          <ac:chgData name="Tomer Lior" userId="0b0ef5ff-ab67-4385-9f92-8f37730a0874" providerId="ADAL" clId="{BD0BA6F2-AA8D-4CAC-84E1-00BF74ACB8D2}" dt="2021-12-23T08:23:08.235" v="25"/>
          <ac:spMkLst>
            <pc:docMk/>
            <pc:sldMk cId="3988077124" sldId="407"/>
            <ac:spMk id="33" creationId="{A3124A80-3133-47F0-940A-93D393CCA464}"/>
          </ac:spMkLst>
        </pc:spChg>
        <pc:spChg chg="mod">
          <ac:chgData name="Tomer Lior" userId="0b0ef5ff-ab67-4385-9f92-8f37730a0874" providerId="ADAL" clId="{BD0BA6F2-AA8D-4CAC-84E1-00BF74ACB8D2}" dt="2021-12-23T08:23:08.235" v="25"/>
          <ac:spMkLst>
            <pc:docMk/>
            <pc:sldMk cId="3988077124" sldId="407"/>
            <ac:spMk id="34" creationId="{46EA6A96-58A0-4A83-98B3-397E500C6412}"/>
          </ac:spMkLst>
        </pc:spChg>
        <pc:spChg chg="mod">
          <ac:chgData name="Tomer Lior" userId="0b0ef5ff-ab67-4385-9f92-8f37730a0874" providerId="ADAL" clId="{BD0BA6F2-AA8D-4CAC-84E1-00BF74ACB8D2}" dt="2021-12-23T08:23:08.235" v="25"/>
          <ac:spMkLst>
            <pc:docMk/>
            <pc:sldMk cId="3988077124" sldId="407"/>
            <ac:spMk id="35" creationId="{07CCE20E-9C4D-4CFF-A2D8-A1B697264A44}"/>
          </ac:spMkLst>
        </pc:spChg>
        <pc:spChg chg="mod">
          <ac:chgData name="Tomer Lior" userId="0b0ef5ff-ab67-4385-9f92-8f37730a0874" providerId="ADAL" clId="{BD0BA6F2-AA8D-4CAC-84E1-00BF74ACB8D2}" dt="2021-12-23T08:23:08.235" v="25"/>
          <ac:spMkLst>
            <pc:docMk/>
            <pc:sldMk cId="3988077124" sldId="407"/>
            <ac:spMk id="36" creationId="{BFE5799C-55DE-411A-8376-8E55316063E2}"/>
          </ac:spMkLst>
        </pc:spChg>
        <pc:spChg chg="mod">
          <ac:chgData name="Tomer Lior" userId="0b0ef5ff-ab67-4385-9f92-8f37730a0874" providerId="ADAL" clId="{BD0BA6F2-AA8D-4CAC-84E1-00BF74ACB8D2}" dt="2021-12-23T08:23:08.235" v="25"/>
          <ac:spMkLst>
            <pc:docMk/>
            <pc:sldMk cId="3988077124" sldId="407"/>
            <ac:spMk id="37" creationId="{B6A59B20-FDDC-4C37-802F-606A501B2ADA}"/>
          </ac:spMkLst>
        </pc:spChg>
        <pc:spChg chg="mod">
          <ac:chgData name="Tomer Lior" userId="0b0ef5ff-ab67-4385-9f92-8f37730a0874" providerId="ADAL" clId="{BD0BA6F2-AA8D-4CAC-84E1-00BF74ACB8D2}" dt="2021-12-23T08:23:08.235" v="25"/>
          <ac:spMkLst>
            <pc:docMk/>
            <pc:sldMk cId="3988077124" sldId="407"/>
            <ac:spMk id="38" creationId="{D93D5D40-099B-485C-9E48-90BCC7E7370B}"/>
          </ac:spMkLst>
        </pc:spChg>
        <pc:spChg chg="add mod">
          <ac:chgData name="Tomer Lior" userId="0b0ef5ff-ab67-4385-9f92-8f37730a0874" providerId="ADAL" clId="{BD0BA6F2-AA8D-4CAC-84E1-00BF74ACB8D2}" dt="2021-12-23T09:01:37.397" v="1637" actId="1076"/>
          <ac:spMkLst>
            <pc:docMk/>
            <pc:sldMk cId="3988077124" sldId="407"/>
            <ac:spMk id="39" creationId="{C5FDCA41-DECE-45C5-BC5D-33E8C777AF97}"/>
          </ac:spMkLst>
        </pc:spChg>
        <pc:spChg chg="mod topLvl">
          <ac:chgData name="Tomer Lior" userId="0b0ef5ff-ab67-4385-9f92-8f37730a0874" providerId="ADAL" clId="{BD0BA6F2-AA8D-4CAC-84E1-00BF74ACB8D2}" dt="2021-12-23T09:06:25.909" v="1963" actId="14100"/>
          <ac:spMkLst>
            <pc:docMk/>
            <pc:sldMk cId="3988077124" sldId="407"/>
            <ac:spMk id="41" creationId="{76C964BE-5926-4468-BFF0-AEC4D5451DF8}"/>
          </ac:spMkLst>
        </pc:spChg>
        <pc:spChg chg="add del mod">
          <ac:chgData name="Tomer Lior" userId="0b0ef5ff-ab67-4385-9f92-8f37730a0874" providerId="ADAL" clId="{BD0BA6F2-AA8D-4CAC-84E1-00BF74ACB8D2}" dt="2021-12-23T08:56:20.541" v="1296" actId="478"/>
          <ac:spMkLst>
            <pc:docMk/>
            <pc:sldMk cId="3988077124" sldId="407"/>
            <ac:spMk id="42" creationId="{58B0CC0B-4923-4381-B95D-DCE437296B73}"/>
          </ac:spMkLst>
        </pc:spChg>
        <pc:spChg chg="add del mod topLvl">
          <ac:chgData name="Tomer Lior" userId="0b0ef5ff-ab67-4385-9f92-8f37730a0874" providerId="ADAL" clId="{BD0BA6F2-AA8D-4CAC-84E1-00BF74ACB8D2}" dt="2021-12-23T08:56:23.291" v="1297" actId="478"/>
          <ac:spMkLst>
            <pc:docMk/>
            <pc:sldMk cId="3988077124" sldId="407"/>
            <ac:spMk id="43" creationId="{1143A722-2C01-4A3A-BD4F-11B9E4266991}"/>
          </ac:spMkLst>
        </pc:spChg>
        <pc:spChg chg="add del mod">
          <ac:chgData name="Tomer Lior" userId="0b0ef5ff-ab67-4385-9f92-8f37730a0874" providerId="ADAL" clId="{BD0BA6F2-AA8D-4CAC-84E1-00BF74ACB8D2}" dt="2021-12-23T08:56:23.291" v="1297" actId="478"/>
          <ac:spMkLst>
            <pc:docMk/>
            <pc:sldMk cId="3988077124" sldId="407"/>
            <ac:spMk id="44" creationId="{DC73C278-5A28-4858-8D7C-2426D059C91F}"/>
          </ac:spMkLst>
        </pc:spChg>
        <pc:spChg chg="add del mod">
          <ac:chgData name="Tomer Lior" userId="0b0ef5ff-ab67-4385-9f92-8f37730a0874" providerId="ADAL" clId="{BD0BA6F2-AA8D-4CAC-84E1-00BF74ACB8D2}" dt="2021-12-23T08:56:23.291" v="1297" actId="478"/>
          <ac:spMkLst>
            <pc:docMk/>
            <pc:sldMk cId="3988077124" sldId="407"/>
            <ac:spMk id="45" creationId="{6F29FB02-25D5-4543-B882-20A0848F2813}"/>
          </ac:spMkLst>
        </pc:spChg>
        <pc:spChg chg="add del mod">
          <ac:chgData name="Tomer Lior" userId="0b0ef5ff-ab67-4385-9f92-8f37730a0874" providerId="ADAL" clId="{BD0BA6F2-AA8D-4CAC-84E1-00BF74ACB8D2}" dt="2021-12-23T08:56:03.390" v="1291"/>
          <ac:spMkLst>
            <pc:docMk/>
            <pc:sldMk cId="3988077124" sldId="407"/>
            <ac:spMk id="46" creationId="{0D89684A-9B36-4C90-B6EE-8FE10C23C513}"/>
          </ac:spMkLst>
        </pc:spChg>
        <pc:spChg chg="add del mod">
          <ac:chgData name="Tomer Lior" userId="0b0ef5ff-ab67-4385-9f92-8f37730a0874" providerId="ADAL" clId="{BD0BA6F2-AA8D-4CAC-84E1-00BF74ACB8D2}" dt="2021-12-23T08:56:20.042" v="1295"/>
          <ac:spMkLst>
            <pc:docMk/>
            <pc:sldMk cId="3988077124" sldId="407"/>
            <ac:spMk id="47" creationId="{39B08034-8CE8-4D01-92DF-6264D8A98303}"/>
          </ac:spMkLst>
        </pc:spChg>
        <pc:spChg chg="add del mod">
          <ac:chgData name="Tomer Lior" userId="0b0ef5ff-ab67-4385-9f92-8f37730a0874" providerId="ADAL" clId="{BD0BA6F2-AA8D-4CAC-84E1-00BF74ACB8D2}" dt="2021-12-23T08:56:20.042" v="1295"/>
          <ac:spMkLst>
            <pc:docMk/>
            <pc:sldMk cId="3988077124" sldId="407"/>
            <ac:spMk id="48" creationId="{0EDF42A5-9BB9-45C3-B043-1B7F70636C27}"/>
          </ac:spMkLst>
        </pc:spChg>
        <pc:spChg chg="add del mod">
          <ac:chgData name="Tomer Lior" userId="0b0ef5ff-ab67-4385-9f92-8f37730a0874" providerId="ADAL" clId="{BD0BA6F2-AA8D-4CAC-84E1-00BF74ACB8D2}" dt="2021-12-23T08:56:20.042" v="1295"/>
          <ac:spMkLst>
            <pc:docMk/>
            <pc:sldMk cId="3988077124" sldId="407"/>
            <ac:spMk id="49" creationId="{9235F545-AD74-472A-A7A2-59312A467F4B}"/>
          </ac:spMkLst>
        </pc:spChg>
        <pc:spChg chg="add mod">
          <ac:chgData name="Tomer Lior" userId="0b0ef5ff-ab67-4385-9f92-8f37730a0874" providerId="ADAL" clId="{BD0BA6F2-AA8D-4CAC-84E1-00BF74ACB8D2}" dt="2021-12-23T09:06:34.701" v="1977" actId="1036"/>
          <ac:spMkLst>
            <pc:docMk/>
            <pc:sldMk cId="3988077124" sldId="407"/>
            <ac:spMk id="50" creationId="{1D016FFB-DD5D-4A2F-AE3C-214CA897EF3F}"/>
          </ac:spMkLst>
        </pc:spChg>
        <pc:spChg chg="add mod">
          <ac:chgData name="Tomer Lior" userId="0b0ef5ff-ab67-4385-9f92-8f37730a0874" providerId="ADAL" clId="{BD0BA6F2-AA8D-4CAC-84E1-00BF74ACB8D2}" dt="2021-12-23T09:06:34.701" v="1977" actId="1036"/>
          <ac:spMkLst>
            <pc:docMk/>
            <pc:sldMk cId="3988077124" sldId="407"/>
            <ac:spMk id="51" creationId="{986180B4-6D44-42CA-9D8D-7512BBA9DF70}"/>
          </ac:spMkLst>
        </pc:spChg>
        <pc:spChg chg="add mod">
          <ac:chgData name="Tomer Lior" userId="0b0ef5ff-ab67-4385-9f92-8f37730a0874" providerId="ADAL" clId="{BD0BA6F2-AA8D-4CAC-84E1-00BF74ACB8D2}" dt="2021-12-23T09:06:34.701" v="1977" actId="1036"/>
          <ac:spMkLst>
            <pc:docMk/>
            <pc:sldMk cId="3988077124" sldId="407"/>
            <ac:spMk id="52" creationId="{2C6D32F5-5339-4F5B-B402-B21A906EF9A8}"/>
          </ac:spMkLst>
        </pc:spChg>
        <pc:grpChg chg="add del mod">
          <ac:chgData name="Tomer Lior" userId="0b0ef5ff-ab67-4385-9f92-8f37730a0874" providerId="ADAL" clId="{BD0BA6F2-AA8D-4CAC-84E1-00BF74ACB8D2}" dt="2021-12-23T08:23:05.555" v="23"/>
          <ac:grpSpMkLst>
            <pc:docMk/>
            <pc:sldMk cId="3988077124" sldId="407"/>
            <ac:grpSpMk id="7" creationId="{097B1AC4-DCCE-4439-865B-D9F15DDCD099}"/>
          </ac:grpSpMkLst>
        </pc:grpChg>
        <pc:grpChg chg="add mod">
          <ac:chgData name="Tomer Lior" userId="0b0ef5ff-ab67-4385-9f92-8f37730a0874" providerId="ADAL" clId="{BD0BA6F2-AA8D-4CAC-84E1-00BF74ACB8D2}" dt="2021-12-23T08:23:18.614" v="31" actId="1038"/>
          <ac:grpSpMkLst>
            <pc:docMk/>
            <pc:sldMk cId="3988077124" sldId="407"/>
            <ac:grpSpMk id="24" creationId="{028BCF3C-36FD-4444-967B-42034AEFA4C6}"/>
          </ac:grpSpMkLst>
        </pc:grpChg>
        <pc:grpChg chg="add del mod">
          <ac:chgData name="Tomer Lior" userId="0b0ef5ff-ab67-4385-9f92-8f37730a0874" providerId="ADAL" clId="{BD0BA6F2-AA8D-4CAC-84E1-00BF74ACB8D2}" dt="2021-12-23T09:06:34.701" v="1977" actId="1036"/>
          <ac:grpSpMkLst>
            <pc:docMk/>
            <pc:sldMk cId="3988077124" sldId="407"/>
            <ac:grpSpMk id="40" creationId="{1885DA36-5481-49B6-BA79-0E28C37B011A}"/>
          </ac:grpSpMkLst>
        </pc:grpChg>
      </pc:sldChg>
      <pc:sldChg chg="modSp add mod modAnim modNotesTx">
        <pc:chgData name="Tomer Lior" userId="0b0ef5ff-ab67-4385-9f92-8f37730a0874" providerId="ADAL" clId="{BD0BA6F2-AA8D-4CAC-84E1-00BF74ACB8D2}" dt="2021-12-23T10:03:05.232" v="1996"/>
        <pc:sldMkLst>
          <pc:docMk/>
          <pc:sldMk cId="747507884" sldId="408"/>
        </pc:sldMkLst>
        <pc:spChg chg="mod">
          <ac:chgData name="Tomer Lior" userId="0b0ef5ff-ab67-4385-9f92-8f37730a0874" providerId="ADAL" clId="{BD0BA6F2-AA8D-4CAC-84E1-00BF74ACB8D2}" dt="2021-12-23T09:07:28.760" v="1985" actId="1076"/>
          <ac:spMkLst>
            <pc:docMk/>
            <pc:sldMk cId="747507884" sldId="408"/>
            <ac:spMk id="39" creationId="{C5FDCA41-DECE-45C5-BC5D-33E8C777AF97}"/>
          </ac:spMkLst>
        </pc:spChg>
        <pc:spChg chg="mod">
          <ac:chgData name="Tomer Lior" userId="0b0ef5ff-ab67-4385-9f92-8f37730a0874" providerId="ADAL" clId="{BD0BA6F2-AA8D-4CAC-84E1-00BF74ACB8D2}" dt="2021-12-23T09:07:37.920" v="1986" actId="2711"/>
          <ac:spMkLst>
            <pc:docMk/>
            <pc:sldMk cId="747507884" sldId="408"/>
            <ac:spMk id="41" creationId="{76C964BE-5926-4468-BFF0-AEC4D5451DF8}"/>
          </ac:spMkLst>
        </pc:spChg>
        <pc:grpChg chg="mod">
          <ac:chgData name="Tomer Lior" userId="0b0ef5ff-ab67-4385-9f92-8f37730a0874" providerId="ADAL" clId="{BD0BA6F2-AA8D-4CAC-84E1-00BF74ACB8D2}" dt="2021-12-23T09:07:24.755" v="1984" actId="1076"/>
          <ac:grpSpMkLst>
            <pc:docMk/>
            <pc:sldMk cId="747507884" sldId="408"/>
            <ac:grpSpMk id="40" creationId="{1885DA36-5481-49B6-BA79-0E28C37B011A}"/>
          </ac:grpSpMkLst>
        </pc:grpChg>
      </pc:sldChg>
      <pc:sldChg chg="new del">
        <pc:chgData name="Tomer Lior" userId="0b0ef5ff-ab67-4385-9f92-8f37730a0874" providerId="ADAL" clId="{BD0BA6F2-AA8D-4CAC-84E1-00BF74ACB8D2}" dt="2021-12-23T08:30:25.825" v="517" actId="680"/>
        <pc:sldMkLst>
          <pc:docMk/>
          <pc:sldMk cId="3109542742" sldId="40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w/cpp/container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en.cppreference.com/w/cpp/iterator" TargetMode="External"/><Relationship Id="rId4" Type="http://schemas.openxmlformats.org/officeDocument/2006/relationships/hyperlink" Target="http://en.cppreference.com/w/cpp/algorithm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48345f26c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48345f26c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dirty="0"/>
              <a:t>חשוב שלא נתבלבל עם המושג </a:t>
            </a:r>
            <a:r>
              <a:rPr lang="en-US" dirty="0"/>
              <a:t>container</a:t>
            </a:r>
            <a:r>
              <a:rPr lang="he-IL" dirty="0"/>
              <a:t> מעולם מערכות ההפעלה ווירטואליזציה...</a:t>
            </a:r>
            <a:br>
              <a:rPr lang="en-US" dirty="0"/>
            </a:br>
            <a:r>
              <a:rPr lang="en-US" dirty="0"/>
              <a:t>container</a:t>
            </a:r>
            <a:r>
              <a:rPr lang="he-IL" dirty="0"/>
              <a:t> בהקשר של </a:t>
            </a:r>
            <a:r>
              <a:rPr lang="en-US" dirty="0"/>
              <a:t>docker, </a:t>
            </a:r>
            <a:r>
              <a:rPr lang="en-US" dirty="0" err="1"/>
              <a:t>kubernetes</a:t>
            </a:r>
            <a:r>
              <a:rPr lang="he-IL" dirty="0"/>
              <a:t> או בהקשר מערכות הפעלה זה לא הנושא של השיעור...</a:t>
            </a:r>
          </a:p>
          <a:p>
            <a:pPr marL="158750" indent="0" algn="r" rt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720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דוגמה ל-</a:t>
            </a:r>
            <a:r>
              <a:rPr lang="en-US" dirty="0"/>
              <a:t>container</a:t>
            </a:r>
            <a:r>
              <a:rPr lang="he-IL" dirty="0"/>
              <a:t> שאיתו יש לנו כבר ניסיון – </a:t>
            </a:r>
            <a:r>
              <a:rPr lang="en-US" dirty="0"/>
              <a:t>Vector</a:t>
            </a:r>
            <a:endParaRPr lang="he-IL" dirty="0"/>
          </a:p>
          <a:p>
            <a:pPr marL="158750" indent="0" algn="r" rtl="1">
              <a:buNone/>
            </a:pPr>
            <a:r>
              <a:rPr lang="he-IL" dirty="0"/>
              <a:t>בתרגיל 3 מימשנו מבנה נתונים כזה, ובתרגיל 5 השתמשנו ב-</a:t>
            </a:r>
            <a:r>
              <a:rPr lang="en-US" dirty="0"/>
              <a:t>std::vector</a:t>
            </a:r>
            <a:r>
              <a:rPr lang="he-IL" dirty="0"/>
              <a:t> כדי להחזיק את הצורות.</a:t>
            </a:r>
            <a:br>
              <a:rPr lang="en-US" dirty="0"/>
            </a:br>
            <a:r>
              <a:rPr lang="en-US" dirty="0"/>
              <a:t>https://www.cplusplus.com/reference/vector/vector/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11135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שאלה לכיתה:</a:t>
            </a:r>
          </a:p>
          <a:p>
            <a:pPr marL="158750" indent="0" algn="r" rtl="1">
              <a:buNone/>
            </a:pPr>
            <a:r>
              <a:rPr lang="he-IL" dirty="0"/>
              <a:t>האם יש הבדל מהותי בין </a:t>
            </a:r>
            <a:r>
              <a:rPr lang="en-US" dirty="0"/>
              <a:t>set</a:t>
            </a:r>
            <a:r>
              <a:rPr lang="he-IL" dirty="0"/>
              <a:t> ל-</a:t>
            </a:r>
            <a:r>
              <a:rPr lang="en-US" dirty="0"/>
              <a:t>vector</a:t>
            </a:r>
            <a:r>
              <a:rPr lang="he-IL" dirty="0"/>
              <a:t>?</a:t>
            </a:r>
          </a:p>
          <a:p>
            <a:pPr marL="158750" indent="0" algn="r" rtl="1">
              <a:buNone/>
            </a:pPr>
            <a:endParaRPr lang="he-IL" dirty="0"/>
          </a:p>
          <a:p>
            <a:pPr marL="158750" indent="0" algn="r" rtl="1">
              <a:buNone/>
            </a:pPr>
            <a:r>
              <a:rPr lang="he-IL" dirty="0"/>
              <a:t>ניגע בהבדל בשקופיות הבאות....</a:t>
            </a:r>
          </a:p>
          <a:p>
            <a:pPr marL="158750" indent="0" algn="r" rtl="1">
              <a:buNone/>
            </a:pPr>
            <a:r>
              <a:rPr lang="he-IL" dirty="0"/>
              <a:t>כרגע אפשר לשים לב של-</a:t>
            </a:r>
            <a:r>
              <a:rPr lang="en-US" dirty="0"/>
              <a:t>vector</a:t>
            </a:r>
            <a:r>
              <a:rPr lang="he-IL" dirty="0"/>
              <a:t> יש פונקציות שמאפשרות גישה ישירה לכל האלמנטים, ב-</a:t>
            </a:r>
            <a:r>
              <a:rPr lang="en-US" dirty="0"/>
              <a:t>set</a:t>
            </a:r>
            <a:r>
              <a:rPr lang="he-IL" dirty="0"/>
              <a:t> אין...</a:t>
            </a:r>
          </a:p>
          <a:p>
            <a:pPr marL="158750" indent="0" algn="r" rtl="1">
              <a:buNone/>
            </a:pPr>
            <a:r>
              <a:rPr lang="en-US" dirty="0"/>
              <a:t>https://www.cplusplus.com/reference/set/set/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11169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48345f26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48345f26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ניכנס קצת לנושא של </a:t>
            </a:r>
            <a:r>
              <a:rPr lang="en-US" dirty="0"/>
              <a:t>Containers</a:t>
            </a:r>
            <a:r>
              <a:rPr lang="he-IL" dirty="0"/>
              <a:t> ונדבר על הסוג הראשון – </a:t>
            </a:r>
            <a:r>
              <a:rPr lang="en-US" dirty="0"/>
              <a:t>sequence containers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3100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ב-</a:t>
            </a:r>
            <a:r>
              <a:rPr lang="en-US" dirty="0"/>
              <a:t>sequence containers</a:t>
            </a:r>
            <a:r>
              <a:rPr lang="he-IL" dirty="0"/>
              <a:t> המיקום של האיבר תלוי בסדר ההכנסה.</a:t>
            </a:r>
            <a:br>
              <a:rPr lang="en-US" dirty="0"/>
            </a:br>
            <a:r>
              <a:rPr lang="he-IL" dirty="0"/>
              <a:t>יש חשיבות למי האיבר הראשון שהוכנס ומי האחרון.</a:t>
            </a:r>
            <a:br>
              <a:rPr lang="en-US" dirty="0"/>
            </a:br>
            <a:endParaRPr lang="en-US" dirty="0"/>
          </a:p>
          <a:p>
            <a:pPr marL="158750" indent="0" algn="r" rtl="1">
              <a:buNone/>
            </a:pPr>
            <a:r>
              <a:rPr lang="he-IL" dirty="0"/>
              <a:t>איך וקטור ממומש? </a:t>
            </a:r>
            <a:br>
              <a:rPr lang="en-US" dirty="0"/>
            </a:br>
            <a:r>
              <a:rPr lang="he-IL" dirty="0"/>
              <a:t>מימשנו</a:t>
            </a:r>
            <a:r>
              <a:rPr lang="he-IL" baseline="0" dirty="0"/>
              <a:t> בתרגיל 3...</a:t>
            </a:r>
          </a:p>
          <a:p>
            <a:pPr algn="r" rtl="1"/>
            <a:endParaRPr lang="he-IL" baseline="0" dirty="0"/>
          </a:p>
          <a:p>
            <a:pPr algn="r" rtl="1"/>
            <a:endParaRPr lang="he-IL" baseline="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70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baseline="0" dirty="0"/>
              <a:t>איך </a:t>
            </a:r>
            <a:r>
              <a:rPr lang="en-US" baseline="0" dirty="0"/>
              <a:t>deque</a:t>
            </a:r>
            <a:r>
              <a:rPr lang="he-IL" baseline="0" dirty="0"/>
              <a:t> (</a:t>
            </a:r>
            <a:r>
              <a:rPr lang="en-US" baseline="0" dirty="0"/>
              <a:t>double end queue</a:t>
            </a:r>
            <a:r>
              <a:rPr lang="he-IL" baseline="0" dirty="0"/>
              <a:t>) עובד ?</a:t>
            </a:r>
          </a:p>
          <a:p>
            <a:pPr marL="158750" indent="0" algn="r" rtl="1">
              <a:buNone/>
            </a:pPr>
            <a:r>
              <a:rPr lang="en-US" baseline="0" dirty="0"/>
              <a:t>Deque </a:t>
            </a:r>
            <a:r>
              <a:rPr lang="he-IL" baseline="0" dirty="0"/>
              <a:t> ממומש קצת אחרת – כשהמערך מתמלא, לא מעתיקים </a:t>
            </a:r>
            <a:r>
              <a:rPr lang="he-IL" baseline="0" dirty="0" err="1"/>
              <a:t>הכל</a:t>
            </a:r>
            <a:r>
              <a:rPr lang="he-IL" baseline="0" dirty="0"/>
              <a:t> למערך חדש גדול יותר, אלא האיברים נשארים במקומם ומוסיפים מצביע למערך "המשך". זה מייעל את פועלת ההגדלה – היא לא תלויה בגודל המערך כיוון שאין צורך בהעתקה, אך מאט קצת את פעולת הגישה האקראית – לא ניתן פשוט לחשב אינדקס לפי כתובת </a:t>
            </a:r>
            <a:r>
              <a:rPr lang="he-IL" baseline="0" dirty="0" err="1"/>
              <a:t>בסיס+אופסט</a:t>
            </a:r>
            <a:r>
              <a:rPr lang="he-IL" baseline="0" dirty="0"/>
              <a:t>, צריך להגיע למערך האמיתי בו האיבר נמצא (וזה יכול לעלות בלא מעט קריאות לדיסק, כיוון שהמערכים השונים לא בהכרח באותו </a:t>
            </a:r>
            <a:r>
              <a:rPr lang="en-US" baseline="0" dirty="0"/>
              <a:t>page </a:t>
            </a:r>
            <a:r>
              <a:rPr lang="he-IL" baseline="0" dirty="0"/>
              <a:t> אבל זה כבר נושא אחר...)</a:t>
            </a:r>
          </a:p>
          <a:p>
            <a:pPr marL="158750" indent="0" algn="r" rtl="1">
              <a:buNone/>
            </a:pPr>
            <a:endParaRPr lang="he-IL" baseline="0" dirty="0"/>
          </a:p>
          <a:p>
            <a:pPr marL="158750" indent="0" algn="r" rtl="1">
              <a:buNone/>
            </a:pPr>
            <a:r>
              <a:rPr lang="he-IL" baseline="0" dirty="0"/>
              <a:t>לינק להסבר מפורט יותר: </a:t>
            </a:r>
            <a:r>
              <a:rPr lang="en-US" baseline="0" dirty="0"/>
              <a:t>https://www.sgi.com/tech/stl/Deque.html</a:t>
            </a:r>
            <a:endParaRPr lang="he-IL" baseline="0" dirty="0"/>
          </a:p>
          <a:p>
            <a:pPr marL="158750" indent="0" algn="r" rtl="1">
              <a:buNone/>
            </a:pPr>
            <a:endParaRPr lang="he-IL" baseline="0" dirty="0"/>
          </a:p>
          <a:p>
            <a:pPr marL="158750" indent="0" algn="r" rtl="1">
              <a:buNone/>
            </a:pPr>
            <a:r>
              <a:rPr lang="en-US" baseline="0" dirty="0"/>
              <a:t>http://en.wikipedia.org/wiki/Sequence_container_(C%2B%2B)#Overview_of_functions</a:t>
            </a:r>
            <a:endParaRPr lang="he-IL" baseline="0" dirty="0"/>
          </a:p>
          <a:p>
            <a:pPr marL="158750" indent="0" algn="r" rtl="1">
              <a:buNone/>
            </a:pPr>
            <a:endParaRPr lang="he-IL" baseline="0" dirty="0"/>
          </a:p>
          <a:p>
            <a:pPr marL="158750" indent="0">
              <a:buNone/>
            </a:pPr>
            <a:endParaRPr lang="en-US" dirty="0"/>
          </a:p>
          <a:p>
            <a:pPr marL="158750" indent="0" algn="r" rtl="1">
              <a:buNone/>
            </a:pPr>
            <a:endParaRPr lang="he-IL" baseline="0" dirty="0"/>
          </a:p>
          <a:p>
            <a:pPr marL="158750" indent="0" algn="r" rtl="1">
              <a:buNone/>
            </a:pPr>
            <a:endParaRPr lang="he-IL" baseline="0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33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סיכום קצרצר, אין צורך להתעמק בשיעור, אבל זה ממחיש מה ההבדל המהותי בין ה-</a:t>
            </a:r>
            <a:r>
              <a:rPr lang="en-US" dirty="0"/>
              <a:t>sequence containers</a:t>
            </a:r>
            <a:r>
              <a:rPr lang="he-IL" dirty="0"/>
              <a:t> הנפוצים ביותר.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42088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גם</a:t>
            </a:r>
            <a:r>
              <a:rPr lang="he-IL" baseline="0" dirty="0"/>
              <a:t> </a:t>
            </a:r>
            <a:r>
              <a:rPr lang="en-US" baseline="0" dirty="0"/>
              <a:t>adapters</a:t>
            </a:r>
            <a:r>
              <a:rPr lang="he-IL" baseline="0" dirty="0"/>
              <a:t> הם קונטיינרים.</a:t>
            </a:r>
          </a:p>
          <a:p>
            <a:pPr marL="158750" indent="0" algn="r" rtl="1">
              <a:buNone/>
            </a:pPr>
            <a:r>
              <a:rPr lang="he-IL" baseline="0" dirty="0"/>
              <a:t>בעצם קונטיינרים שמשתמשים בקונטיינר..</a:t>
            </a:r>
          </a:p>
          <a:p>
            <a:pPr marL="158750" indent="0" algn="r" rtl="1">
              <a:buNone/>
            </a:pPr>
            <a:endParaRPr lang="he-IL" dirty="0"/>
          </a:p>
          <a:p>
            <a:pPr marL="158750" indent="0" algn="r" rtl="1">
              <a:buNone/>
            </a:pPr>
            <a:r>
              <a:rPr lang="en-US" dirty="0"/>
              <a:t>stack</a:t>
            </a:r>
            <a:r>
              <a:rPr lang="he-IL" dirty="0"/>
              <a:t>,</a:t>
            </a:r>
            <a:r>
              <a:rPr lang="he-IL" baseline="0" dirty="0"/>
              <a:t> </a:t>
            </a:r>
            <a:r>
              <a:rPr lang="en-US" baseline="0" dirty="0"/>
              <a:t>queue</a:t>
            </a:r>
            <a:r>
              <a:rPr lang="he-IL" baseline="0" dirty="0"/>
              <a:t> יכולים להתבסס על וקטור/רשימה/</a:t>
            </a:r>
            <a:r>
              <a:rPr lang="en-US" baseline="0" dirty="0"/>
              <a:t>deque</a:t>
            </a:r>
            <a:endParaRPr lang="he-IL" baseline="0" dirty="0"/>
          </a:p>
          <a:p>
            <a:pPr marL="158750" indent="0" algn="r" rtl="1">
              <a:buNone/>
            </a:pPr>
            <a:endParaRPr lang="he-IL" baseline="0" dirty="0"/>
          </a:p>
          <a:p>
            <a:pPr marL="158750" indent="0" algn="r" rtl="1">
              <a:buNone/>
            </a:pPr>
            <a:r>
              <a:rPr lang="he-IL" baseline="0" dirty="0"/>
              <a:t>זה כמו שכשאנחנו מימשנו מחסנית התבססנו על רשימה/מערך ולמעשה הגבלנו את השימוש בהם..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119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dirty="0"/>
              <a:t>נעבור על הדוגמה הראשונה – הקובץ </a:t>
            </a:r>
            <a:r>
              <a:rPr lang="en-US" dirty="0"/>
              <a:t>sequence.cpp</a:t>
            </a:r>
            <a:r>
              <a:rPr lang="he-IL" dirty="0"/>
              <a:t> ונראה איך משתמשים ב-</a:t>
            </a:r>
            <a:r>
              <a:rPr lang="en-US" dirty="0"/>
              <a:t>sequence containers</a:t>
            </a:r>
            <a:r>
              <a:rPr lang="he-IL" dirty="0"/>
              <a:t> ו-</a:t>
            </a:r>
            <a:r>
              <a:rPr lang="en-US" dirty="0"/>
              <a:t>adapters</a:t>
            </a:r>
            <a:r>
              <a:rPr lang="he-IL" dirty="0"/>
              <a:t> של ספריית </a:t>
            </a:r>
            <a:r>
              <a:rPr lang="en-US" dirty="0"/>
              <a:t>STL</a:t>
            </a:r>
            <a:r>
              <a:rPr lang="he-IL" dirty="0"/>
              <a:t>.</a:t>
            </a:r>
            <a:endParaRPr lang="en-US" dirty="0"/>
          </a:p>
          <a:p>
            <a:pPr marL="158750" indent="0" algn="r" rtl="1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823433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679815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48345f26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48345f26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נמשיך להתעמק ב-</a:t>
            </a:r>
            <a:r>
              <a:rPr lang="en-US" dirty="0"/>
              <a:t>Containers</a:t>
            </a:r>
            <a:r>
              <a:rPr lang="he-IL" dirty="0"/>
              <a:t> הפעם </a:t>
            </a:r>
            <a:r>
              <a:rPr lang="en-US" dirty="0"/>
              <a:t>associative containers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460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ב-</a:t>
            </a:r>
            <a:r>
              <a:rPr lang="en-US" dirty="0"/>
              <a:t>Associative Containers</a:t>
            </a:r>
            <a:r>
              <a:rPr lang="he-IL" dirty="0"/>
              <a:t> מאחסנים את המידע מאחורי מפתחות, והמבנה מסודר בצורה שיהיה קל יותר למצוא את המפתחות.</a:t>
            </a:r>
            <a:endParaRPr lang="en-US" dirty="0"/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26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="1" dirty="0"/>
                  <a:t>איך דואגים שמבנה הנתונים תמיד ממוין? או שתמיד יהיה קל למצוא את המפתחות?</a:t>
                </a:r>
                <a:endParaRPr lang="he-IL" b="1" baseline="0" dirty="0"/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aseline="0" dirty="0"/>
                  <a:t>חלק מהמבנים ממומשים באמצעות עץ חיפוש בינארי מאוזן (איזשהו עץ חיפוש בינארי שיודע לשמור על עצמו תמיד מאוזן וכך </a:t>
                </a:r>
                <a:r>
                  <a:rPr lang="he-IL" baseline="0" dirty="0" err="1"/>
                  <a:t>הפעולת</a:t>
                </a:r>
                <a:r>
                  <a:rPr lang="he-IL" baseline="0" dirty="0"/>
                  <a:t> החיפוש וההכנסה לתוכו יעילות – </a:t>
                </a:r>
                <a:r>
                  <a:rPr lang="en-US" baseline="0" dirty="0" err="1"/>
                  <a:t>logn</a:t>
                </a:r>
                <a:r>
                  <a:rPr lang="he-IL" baseline="0" dirty="0"/>
                  <a:t>.)</a:t>
                </a:r>
                <a:br>
                  <a:rPr lang="en-US" baseline="0" dirty="0"/>
                </a:br>
                <a:r>
                  <a:rPr lang="he-IL" baseline="0" dirty="0"/>
                  <a:t>חלק מהמבנים יסודרו בתוך טבלת גיבוב, שמאפשרת גישה מאוד יעילה למידע במקרה הממוצע.</a:t>
                </a:r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he-IL" baseline="0" dirty="0"/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="1" baseline="0" dirty="0"/>
                  <a:t>למה לפעמים המפתחות יצטרכו לתמוך באופרטור &gt;?</a:t>
                </a:r>
                <a:endParaRPr lang="he-IL" b="0" baseline="0" dirty="0"/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="0" baseline="0" dirty="0"/>
                  <a:t>המפתחות נשמרים ממוינים, אז צריך לדעת איך להשוות ביניהם.</a:t>
                </a:r>
                <a:endParaRPr lang="en-US" b="0" baseline="0" dirty="0"/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baseline="0" dirty="0"/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="1" baseline="0" dirty="0"/>
                  <a:t>בתמונה התחתונה משמאל</a:t>
                </a:r>
                <a:endParaRPr lang="he-IL" b="0" baseline="0" dirty="0"/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="0" baseline="0" dirty="0"/>
                  <a:t>מידע שמסודר באמצעות עץ כדי שיהיה קל יותר למצוא אותו.</a:t>
                </a:r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he-IL" b="0" baseline="0" dirty="0"/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="1" baseline="0" dirty="0"/>
                  <a:t>בתמונה העליונה משמאל</a:t>
                </a:r>
                <a:endParaRPr lang="he-IL" b="0" baseline="0" dirty="0"/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="0" baseline="0" dirty="0"/>
                  <a:t>טבלת גיבוב (</a:t>
                </a:r>
                <a:r>
                  <a:rPr lang="en-US" b="0" baseline="0" dirty="0"/>
                  <a:t>Hash Table</a:t>
                </a:r>
                <a:r>
                  <a:rPr lang="he-IL" b="0" baseline="0" dirty="0"/>
                  <a:t>) היא מבנה נתונים שיכול להיות מאוד יעיל למציאת ערכים.</a:t>
                </a:r>
                <a:br>
                  <a:rPr lang="en-US" b="0" baseline="0" dirty="0"/>
                </a:br>
                <a:r>
                  <a:rPr lang="he-IL" b="0" baseline="0" dirty="0"/>
                  <a:t>הרעיון בה היא למצוא ערך ייחודי עבור כל מפתח (ככה ששני מפתחות שונים לא יקבלו את אותו הערך) </a:t>
                </a:r>
                <a:br>
                  <a:rPr lang="en-US" b="0" baseline="0" dirty="0"/>
                </a:br>
                <a:r>
                  <a:rPr lang="he-IL" b="0" baseline="0" dirty="0"/>
                  <a:t>וזה נעשה באמצעות פונקציה שלוקחת מפתחות ויוצרת מהן ערך ייחודי (נקראת </a:t>
                </a:r>
                <a:r>
                  <a:rPr lang="en-US" b="0" baseline="0" dirty="0"/>
                  <a:t>Hash function</a:t>
                </a:r>
                <a:r>
                  <a:rPr lang="he-IL" b="0" baseline="0" dirty="0"/>
                  <a:t>).</a:t>
                </a:r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="0" baseline="0" dirty="0"/>
                  <a:t>במקרה הטוב ביותר כל המפתחות מקבלים ערך משלהם, ואז הגישה למפתח מסוים היא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e-IL" b="1" dirty="0"/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="0" dirty="0"/>
                  <a:t>במקרה הגרוע ביותר כל המפתחות קיבלו את אותו ערך, ואז נוצרת לנו רשימה, הגישה למפתח תיעשה ב-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e-IL" b="0" dirty="0"/>
                  <a:t>.</a:t>
                </a:r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he-IL" b="0" dirty="0"/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="0" dirty="0"/>
                  <a:t>(לדוגמה אם חיפשנו ספר שמתחיל בא' ואז ראינו שיש המון כאלה ואין ברירה לעבור אחד אחד)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="1" dirty="0"/>
                  <a:t>איך דואגים שמבנה הנתונים תמיד ממוין? או שתמיד יהיה קל למצוא את המפתחות?</a:t>
                </a:r>
                <a:endParaRPr lang="he-IL" b="1" baseline="0" dirty="0"/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aseline="0" dirty="0"/>
                  <a:t>חלק מהמבנים ממומשים באמצעות עץ חיפוש בינארי מאוזן (איזשהו עץ חיפוש בינארי שיודע לשמור על עצמו תמיד מאוזן וכך </a:t>
                </a:r>
                <a:r>
                  <a:rPr lang="he-IL" baseline="0" dirty="0" err="1"/>
                  <a:t>הפעולת</a:t>
                </a:r>
                <a:r>
                  <a:rPr lang="he-IL" baseline="0" dirty="0"/>
                  <a:t> החיפוש וההכנסה לתוכו יעילות – </a:t>
                </a:r>
                <a:r>
                  <a:rPr lang="en-US" baseline="0" dirty="0" err="1"/>
                  <a:t>logn</a:t>
                </a:r>
                <a:r>
                  <a:rPr lang="he-IL" baseline="0" dirty="0"/>
                  <a:t>.)</a:t>
                </a:r>
                <a:br>
                  <a:rPr lang="en-US" baseline="0" dirty="0"/>
                </a:br>
                <a:r>
                  <a:rPr lang="he-IL" baseline="0" dirty="0"/>
                  <a:t>חלק מהמבנים יסודרו בתוך טבלת גיבוב, שמאפשרת גישה מאוד יעילה למידע במקרה הממוצע.</a:t>
                </a:r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he-IL" baseline="0" dirty="0"/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="1" baseline="0" dirty="0"/>
                  <a:t>למה לפעמים המפתחות יצטרכו לתמוך באופרטור &gt;?</a:t>
                </a:r>
                <a:endParaRPr lang="he-IL" b="0" baseline="0" dirty="0"/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="0" baseline="0" dirty="0"/>
                  <a:t>המפתחות נשמרים ממוינים, אז צריך לדעת איך להשוות ביניהם.</a:t>
                </a:r>
                <a:endParaRPr lang="en-US" b="0" baseline="0" dirty="0"/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baseline="0" dirty="0"/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="1" baseline="0" dirty="0"/>
                  <a:t>בתמונה התחתונה משמאל</a:t>
                </a:r>
                <a:endParaRPr lang="he-IL" b="0" baseline="0" dirty="0"/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="0" baseline="0" dirty="0"/>
                  <a:t>מידע שמסודר באמצעות עץ כדי שיהיה קל יותר למצוא אותו.</a:t>
                </a:r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he-IL" b="0" baseline="0" dirty="0"/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="1" baseline="0" dirty="0"/>
                  <a:t>בתמונה העליונה משמאל</a:t>
                </a:r>
                <a:endParaRPr lang="he-IL" b="0" baseline="0" dirty="0"/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="0" baseline="0" dirty="0"/>
                  <a:t>טבלת גיבוב (</a:t>
                </a:r>
                <a:r>
                  <a:rPr lang="en-US" b="0" baseline="0" dirty="0"/>
                  <a:t>Hash Table</a:t>
                </a:r>
                <a:r>
                  <a:rPr lang="he-IL" b="0" baseline="0" dirty="0"/>
                  <a:t>) היא מבנה נתונים שיכול להיות מאוד יעיל למציאת ערכים.</a:t>
                </a:r>
                <a:br>
                  <a:rPr lang="en-US" b="0" baseline="0" dirty="0"/>
                </a:br>
                <a:r>
                  <a:rPr lang="he-IL" b="0" baseline="0" dirty="0"/>
                  <a:t>הרעיון בה היא למצוא ערך ייחודי עבור כל מפתח (ככה ששני מפתחות שונים לא יקבלו את אותו הערך) </a:t>
                </a:r>
                <a:br>
                  <a:rPr lang="en-US" b="0" baseline="0" dirty="0"/>
                </a:br>
                <a:r>
                  <a:rPr lang="he-IL" b="0" baseline="0" dirty="0"/>
                  <a:t>וזה נעשה באמצעות פונקציה שלוקחת מפתחות ויוצרת מהן ערך ייחודי (נקראת </a:t>
                </a:r>
                <a:r>
                  <a:rPr lang="en-US" b="0" baseline="0" dirty="0"/>
                  <a:t>Hash function</a:t>
                </a:r>
                <a:r>
                  <a:rPr lang="he-IL" b="0" baseline="0" dirty="0"/>
                  <a:t>).</a:t>
                </a:r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="0" baseline="0" dirty="0"/>
                  <a:t>במקרה הטוב ביותר כל המפתחות מקבלים ערך משלהם, ואז הגישה למפתח מסוים היא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𝑂(1)</a:t>
                </a:r>
                <a:endParaRPr lang="he-IL" b="1" dirty="0"/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="0" dirty="0"/>
                  <a:t>במקרה הגרוע ביותר כל המפתחות קיבלו את אותו ערך, ואז נוצרת לנו רשימה, הגישה למפתח תיעשה ב-</a:t>
                </a:r>
                <a:r>
                  <a:rPr lang="en-US" b="0" i="0">
                    <a:latin typeface="Cambria Math" panose="02040503050406030204" pitchFamily="18" charset="0"/>
                  </a:rPr>
                  <a:t>𝑂(𝑛)</a:t>
                </a:r>
                <a:r>
                  <a:rPr lang="he-IL" b="0" dirty="0"/>
                  <a:t>.</a:t>
                </a:r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he-IL" b="0" dirty="0"/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="0" dirty="0"/>
                  <a:t>(לדוגמא אם חיפשנו ספר שמתחיל בא' ואז ראינו שיש המון כאלה ואין ברירה לעבור אחד אחד)</a:t>
                </a:r>
              </a:p>
              <a:p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89211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en-US" baseline="0" dirty="0"/>
              <a:t>set</a:t>
            </a:r>
            <a:r>
              <a:rPr lang="he-IL" baseline="0" dirty="0"/>
              <a:t> מחזיק איברים בצורה ממוינת, ולא בסדר שבו הוכנסו.</a:t>
            </a:r>
            <a:br>
              <a:rPr lang="en-US" baseline="0" dirty="0"/>
            </a:br>
            <a:endParaRPr lang="he-IL" baseline="0" dirty="0"/>
          </a:p>
          <a:p>
            <a:pPr marL="15875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dirty="0"/>
              <a:t>כדי להשתמש צריך לעשות </a:t>
            </a:r>
            <a:r>
              <a:rPr lang="en-US" dirty="0"/>
              <a:t>#include &lt;set&gt;</a:t>
            </a:r>
            <a:endParaRPr lang="he-IL" dirty="0"/>
          </a:p>
          <a:p>
            <a:pPr marL="158750" indent="0" algn="r" rt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7514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בשפות אחרות כגון </a:t>
            </a:r>
            <a:r>
              <a:rPr lang="en-US" dirty="0"/>
              <a:t>Python</a:t>
            </a:r>
            <a:r>
              <a:rPr lang="he-IL" dirty="0"/>
              <a:t>, </a:t>
            </a:r>
            <a:r>
              <a:rPr lang="en-US" dirty="0" err="1"/>
              <a:t>ordered_map</a:t>
            </a:r>
            <a:r>
              <a:rPr lang="he-IL" dirty="0"/>
              <a:t> נקראת מילון...</a:t>
            </a: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ה-</a:t>
            </a:r>
            <a:r>
              <a:rPr lang="en-US" dirty="0"/>
              <a:t>map</a:t>
            </a:r>
            <a:r>
              <a:rPr lang="he-IL" dirty="0"/>
              <a:t> נקרא כך משום שהוא מחזיק קבוצה של מפתחות הממופה לערכים (זוגות)</a:t>
            </a:r>
            <a:endParaRPr lang="en-US" dirty="0"/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ב-</a:t>
            </a:r>
            <a:r>
              <a:rPr lang="en-US" dirty="0"/>
              <a:t>map</a:t>
            </a:r>
            <a:r>
              <a:rPr lang="he-IL" dirty="0"/>
              <a:t> רגיל המפתח הוא ייחודי וללא כפילויות, </a:t>
            </a:r>
            <a:br>
              <a:rPr lang="en-US" dirty="0"/>
            </a:br>
            <a:r>
              <a:rPr lang="he-IL" dirty="0"/>
              <a:t>אבל מאחורי מפתחות שונים יכולים להיות ערכים זהים.</a:t>
            </a:r>
            <a:endParaRPr lang="en-US" dirty="0"/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כדי להשתמש צריך לעשות </a:t>
            </a:r>
            <a:r>
              <a:rPr lang="en-US" dirty="0"/>
              <a:t>#include &lt;map&gt;</a:t>
            </a:r>
            <a:endParaRPr lang="he-I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972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אנחנו עדיין בנושא של </a:t>
            </a:r>
            <a:r>
              <a:rPr lang="en-US" dirty="0"/>
              <a:t>Associative Container</a:t>
            </a:r>
            <a:r>
              <a:rPr lang="he-IL" dirty="0"/>
              <a:t>, ולפני שנמשיך לדוגמאות כדאי להכיר את </a:t>
            </a:r>
            <a:r>
              <a:rPr lang="en-US" dirty="0"/>
              <a:t>std::pair</a:t>
            </a:r>
            <a:r>
              <a:rPr lang="he-IL" dirty="0"/>
              <a:t> שמאפשר להגדיר שני </a:t>
            </a:r>
            <a:r>
              <a:rPr lang="en-US" dirty="0"/>
              <a:t>type</a:t>
            </a:r>
            <a:r>
              <a:rPr lang="he-IL" dirty="0"/>
              <a:t>-ים תחת אותו שם.</a:t>
            </a: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יהיה שימושי כאשר נצטרך להכניס דברים מהצורה </a:t>
            </a:r>
            <a:r>
              <a:rPr lang="en-US" dirty="0"/>
              <a:t>&lt;key, value&gt;</a:t>
            </a:r>
            <a:endParaRPr lang="he-IL" dirty="0"/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ל-</a:t>
            </a:r>
            <a:r>
              <a:rPr lang="en-US" dirty="0"/>
              <a:t>Pair</a:t>
            </a:r>
            <a:r>
              <a:rPr lang="he-IL" dirty="0"/>
              <a:t> לא צריך לעשות </a:t>
            </a:r>
            <a:r>
              <a:rPr lang="en-US" dirty="0"/>
              <a:t>#include</a:t>
            </a:r>
            <a:endParaRPr lang="he-IL" dirty="0"/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535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כשמכניסים ערך חדש למילון ניתן להכניס </a:t>
            </a:r>
            <a:r>
              <a:rPr lang="en-US" dirty="0"/>
              <a:t>std::pair</a:t>
            </a:r>
            <a:r>
              <a:rPr lang="he-IL" dirty="0"/>
              <a:t> כשהאיבר הראשון (</a:t>
            </a:r>
            <a:r>
              <a:rPr lang="en-US" dirty="0"/>
              <a:t>first</a:t>
            </a:r>
            <a:r>
              <a:rPr lang="he-IL" dirty="0"/>
              <a:t>) הוא המפתח, והאיבר השני (</a:t>
            </a:r>
            <a:r>
              <a:rPr lang="en-US" dirty="0"/>
              <a:t>second</a:t>
            </a:r>
            <a:r>
              <a:rPr lang="he-IL" dirty="0"/>
              <a:t>) הוא הערך.</a:t>
            </a:r>
          </a:p>
          <a:p>
            <a:pPr algn="r" rtl="1"/>
            <a:endParaRPr lang="he-IL" dirty="0"/>
          </a:p>
          <a:p>
            <a:pPr algn="r" rtl="1"/>
            <a:endParaRPr lang="he-IL" b="0" dirty="0"/>
          </a:p>
        </p:txBody>
      </p:sp>
    </p:spTree>
    <p:extLst>
      <p:ext uri="{BB962C8B-B14F-4D97-AF65-F5344CB8AC3E}">
        <p14:creationId xmlns:p14="http://schemas.microsoft.com/office/powerpoint/2010/main" val="2959948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b="1" dirty="0"/>
              <a:t>מציאת ערך על פי מפתח</a:t>
            </a:r>
            <a:endParaRPr lang="he-IL" b="0" dirty="0"/>
          </a:p>
          <a:p>
            <a:pPr marL="158750" indent="0" algn="r" rtl="1">
              <a:buNone/>
            </a:pPr>
            <a:r>
              <a:rPr lang="he-IL" b="0" dirty="0"/>
              <a:t>ניתן להשתמש במתודה </a:t>
            </a:r>
            <a:r>
              <a:rPr lang="en-US" b="0" dirty="0"/>
              <a:t>find</a:t>
            </a:r>
            <a:r>
              <a:rPr lang="he-IL" b="0" dirty="0"/>
              <a:t> (שייכת ל-</a:t>
            </a:r>
            <a:r>
              <a:rPr lang="en-US" b="0" dirty="0"/>
              <a:t>map</a:t>
            </a:r>
            <a:r>
              <a:rPr lang="he-IL" b="0" dirty="0"/>
              <a:t>), </a:t>
            </a:r>
            <a:r>
              <a:rPr lang="en-US" b="0" dirty="0"/>
              <a:t>find</a:t>
            </a:r>
            <a:r>
              <a:rPr lang="he-IL" b="0" dirty="0"/>
              <a:t> החזירה </a:t>
            </a:r>
            <a:r>
              <a:rPr lang="en-US" b="0" dirty="0"/>
              <a:t>pair</a:t>
            </a:r>
            <a:r>
              <a:rPr lang="he-IL" b="0" dirty="0"/>
              <a:t> שהחזיק את המפתח והערך של הרשומה שחיפשנו.</a:t>
            </a:r>
            <a:endParaRPr lang="he-IL" b="1" dirty="0"/>
          </a:p>
          <a:p>
            <a:pPr marL="158750" indent="0" algn="r" rtl="1">
              <a:buNone/>
            </a:pPr>
            <a:endParaRPr lang="he-IL" b="1" dirty="0"/>
          </a:p>
          <a:p>
            <a:pPr marL="158750" indent="0" algn="r" rtl="1">
              <a:buNone/>
            </a:pPr>
            <a:r>
              <a:rPr lang="he-IL" b="1" dirty="0"/>
              <a:t>כיצד נמצא את גיל העובד?</a:t>
            </a:r>
          </a:p>
          <a:p>
            <a:pPr marL="158750" indent="0" algn="r" rtl="1">
              <a:buNone/>
            </a:pPr>
            <a:r>
              <a:rPr lang="he-IL" dirty="0"/>
              <a:t>השאלה מתייחסת לדוגמה מהשקף הקודם.</a:t>
            </a:r>
          </a:p>
          <a:p>
            <a:pPr marL="158750" indent="0" algn="r" rtl="1">
              <a:buNone/>
            </a:pPr>
            <a:endParaRPr lang="he-IL" dirty="0"/>
          </a:p>
          <a:p>
            <a:pPr marL="158750" indent="0" algn="r" rtl="1">
              <a:buNone/>
            </a:pPr>
            <a:r>
              <a:rPr lang="he-IL" b="1" dirty="0"/>
              <a:t>כיצד נמצא את שם העובד שגילו 32?</a:t>
            </a:r>
            <a:br>
              <a:rPr lang="en-US" baseline="0" dirty="0"/>
            </a:br>
            <a:r>
              <a:rPr lang="he-IL" baseline="0" dirty="0"/>
              <a:t>האלמנטים ב</a:t>
            </a:r>
            <a:r>
              <a:rPr lang="en-US" baseline="0" dirty="0"/>
              <a:t>map</a:t>
            </a:r>
            <a:r>
              <a:rPr lang="he-IL" baseline="0" dirty="0"/>
              <a:t> ממוינים על פי המפתח שלהם ולכן אפשר למצוא את שם העובד בצורה יעילה. </a:t>
            </a:r>
            <a:br>
              <a:rPr lang="en-US" baseline="0" dirty="0"/>
            </a:br>
            <a:r>
              <a:rPr lang="he-IL" baseline="0" dirty="0"/>
              <a:t>לא ניתן לבצע בצורה יעילה חיפוש על פי הערך (</a:t>
            </a:r>
            <a:r>
              <a:rPr lang="en-US" baseline="0" dirty="0"/>
              <a:t>value</a:t>
            </a:r>
            <a:r>
              <a:rPr lang="he-IL" baseline="0" dirty="0"/>
              <a:t>), כלומר נצטרך לעבור על כל האלמנטים עד שנמצא את הערך המבוקש (זה יהפוך את החיפוש ל </a:t>
            </a:r>
            <a:r>
              <a:rPr lang="en-US" baseline="0" dirty="0"/>
              <a:t>O(n)</a:t>
            </a:r>
            <a:r>
              <a:rPr lang="he-IL" baseline="0" dirty="0"/>
              <a:t> )</a:t>
            </a:r>
            <a:endParaRPr lang="he-IL" dirty="0"/>
          </a:p>
          <a:p>
            <a:pPr marL="158750" indent="0" algn="r" rtl="1">
              <a:buNone/>
            </a:pPr>
            <a:endParaRPr lang="he-IL" dirty="0"/>
          </a:p>
          <a:p>
            <a:pPr marL="158750" indent="0" algn="r" rtl="1">
              <a:buNone/>
            </a:pPr>
            <a:r>
              <a:rPr lang="he-IL" dirty="0"/>
              <a:t>לפעמים, אם ממש חשוב לנו למצוא את שני השדות בצורה יעילה נוכל להחזיק שני מילונים:</a:t>
            </a:r>
          </a:p>
          <a:p>
            <a:pPr marL="158750" indent="0" algn="r" rtl="1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&lt;std::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workersNameToAgeMap</a:t>
            </a:r>
            <a:endParaRPr lang="he-I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58750" indent="0" algn="r" rtl="1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&lt;std::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workersAgeToNameMap</a:t>
            </a:r>
            <a:endParaRPr lang="he-IL" b="0" dirty="0"/>
          </a:p>
        </p:txBody>
      </p:sp>
    </p:spTree>
    <p:extLst>
      <p:ext uri="{BB962C8B-B14F-4D97-AF65-F5344CB8AC3E}">
        <p14:creationId xmlns:p14="http://schemas.microsoft.com/office/powerpoint/2010/main" val="1495476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זמני הריצה נובעים</a:t>
            </a:r>
            <a:r>
              <a:rPr lang="he-IL" baseline="0" dirty="0"/>
              <a:t> מכך שאותם מבנים ממומשים על ידי עץ חיפוש בינארי מאוזן</a:t>
            </a:r>
          </a:p>
          <a:p>
            <a:pPr marL="158750" indent="0" algn="r" rtl="1">
              <a:buNone/>
            </a:pPr>
            <a:endParaRPr lang="he-IL" dirty="0"/>
          </a:p>
          <a:p>
            <a:pPr marL="158750" indent="0" algn="r" rtl="1">
              <a:buNone/>
            </a:pPr>
            <a:r>
              <a:rPr lang="he-IL" dirty="0"/>
              <a:t>מיון</a:t>
            </a:r>
            <a:r>
              <a:rPr lang="he-IL" baseline="0" dirty="0"/>
              <a:t> בזמן קבוע, כי המבנה נתונים עצמו תמיד ממוין, ככה שאם נפעיל </a:t>
            </a:r>
            <a:r>
              <a:rPr lang="he-IL" baseline="0" dirty="0" err="1"/>
              <a:t>פונקצית</a:t>
            </a:r>
            <a:r>
              <a:rPr lang="he-IL" baseline="0" dirty="0"/>
              <a:t> מיון עליו זה חסר משמעות.</a:t>
            </a:r>
          </a:p>
          <a:p>
            <a:pPr marL="158750" indent="0" algn="r" rtl="1">
              <a:buNone/>
            </a:pPr>
            <a:endParaRPr lang="he-IL" baseline="0" dirty="0"/>
          </a:p>
          <a:p>
            <a:pPr marL="158750" indent="0" algn="r" rtl="1">
              <a:buNone/>
            </a:pPr>
            <a:r>
              <a:rPr lang="he-IL" dirty="0"/>
              <a:t>תשובה:</a:t>
            </a:r>
            <a:r>
              <a:rPr lang="he-IL" baseline="0" dirty="0"/>
              <a:t> במקרים שבהם אנחנו בעיקר מחפשים איברים. ופחות עושים הכנסות והוצאות.</a:t>
            </a:r>
          </a:p>
          <a:p>
            <a:pPr marL="158750" indent="0" algn="r" rtl="1">
              <a:buNone/>
            </a:pPr>
            <a:endParaRPr lang="he-IL" baseline="0" dirty="0"/>
          </a:p>
          <a:p>
            <a:pPr marL="158750" indent="0" algn="r" rtl="1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670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סיכום ויזואלי קצר של ה-</a:t>
            </a:r>
            <a:r>
              <a:rPr lang="en-US" dirty="0"/>
              <a:t>associative containers</a:t>
            </a:r>
            <a:r>
              <a:rPr lang="he-IL" dirty="0"/>
              <a:t> הנפוצים וההבדלים ביניהם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2374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48345f26c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48345f26c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dirty="0"/>
              <a:t>נראה דוגמאות לשימוש ב-</a:t>
            </a:r>
            <a:r>
              <a:rPr lang="en-US" dirty="0"/>
              <a:t>sequence containers</a:t>
            </a:r>
            <a:r>
              <a:rPr lang="he-IL" dirty="0"/>
              <a:t> שונים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046483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b="1" baseline="0" dirty="0"/>
              <a:t>מודולריות</a:t>
            </a:r>
            <a:r>
              <a:rPr lang="he-IL" baseline="0" dirty="0"/>
              <a:t> – כי ניתן להחליף רכיבים בקלות. למשל רשימה מקושרת או וקטור. בגלל ההפרדה בין הרכיבים זה קל ונוח. </a:t>
            </a:r>
          </a:p>
          <a:p>
            <a:pPr marL="158750" indent="0" algn="r" rtl="1">
              <a:buNone/>
            </a:pPr>
            <a:r>
              <a:rPr lang="he-IL" b="1" baseline="0" dirty="0"/>
              <a:t>שימוש חוזר בקוד</a:t>
            </a:r>
            <a:r>
              <a:rPr lang="he-IL" baseline="0" dirty="0"/>
              <a:t> – למשל מחסנית.. זה הרי קונספט שמלא מתכנתים משתמשים בו. לא צריך שכל אחד יממש בעצמו.</a:t>
            </a:r>
            <a:br>
              <a:rPr lang="en-US" baseline="0" dirty="0"/>
            </a:br>
            <a:r>
              <a:rPr lang="he-IL" sz="1100" b="1" dirty="0"/>
              <a:t>יעילות </a:t>
            </a:r>
            <a:r>
              <a:rPr lang="he-IL" sz="1100" dirty="0"/>
              <a:t>- ניתן להשיג יעילות זמן גבוהה, במידה ויודעים לבחור את מבנה הנתונים והאלגוריתמים המתאימים. (יש</a:t>
            </a:r>
            <a:r>
              <a:rPr lang="he-IL" sz="1100" baseline="0" dirty="0"/>
              <a:t> מבחר גדול..)</a:t>
            </a:r>
            <a:br>
              <a:rPr lang="en-US" sz="1100" baseline="0" dirty="0"/>
            </a:br>
            <a:r>
              <a:rPr lang="he-IL" sz="1100" b="1" dirty="0"/>
              <a:t>ה-</a:t>
            </a:r>
            <a:r>
              <a:rPr lang="en-US" sz="1100" b="1" dirty="0"/>
              <a:t>Containers</a:t>
            </a:r>
            <a:r>
              <a:rPr lang="he-IL" sz="1100" b="1" dirty="0"/>
              <a:t> השונים ממומשים באמצעות ממשק כמעט זהה</a:t>
            </a:r>
            <a:r>
              <a:rPr lang="he-IL" sz="1100" b="1" baseline="0" dirty="0"/>
              <a:t> </a:t>
            </a:r>
            <a:r>
              <a:rPr lang="he-IL" sz="1100" baseline="0" dirty="0"/>
              <a:t>- </a:t>
            </a:r>
            <a:r>
              <a:rPr lang="he-IL" sz="1100" dirty="0"/>
              <a:t>כלומר בעלי אותן פונקציות - מקל על למידתם , מקל על החלפתן במבנה אחר וחוסך באגים. 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IL" dirty="0"/>
          </a:p>
          <a:p>
            <a:pPr marL="158750" indent="0" algn="r" rtl="1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993630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227028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48345f26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48345f26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נעבור לרכיב השני בספרייה - </a:t>
            </a:r>
            <a:r>
              <a:rPr lang="he-IL" dirty="0" err="1"/>
              <a:t>איטרטורים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70230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בשרטוט, מופע של מחלקת </a:t>
            </a:r>
            <a:r>
              <a:rPr lang="en-US" dirty="0"/>
              <a:t>std::vector&lt;int&gt;</a:t>
            </a:r>
            <a:r>
              <a:rPr lang="he-IL" dirty="0"/>
              <a:t>, ואובייקט נוסף מסוג </a:t>
            </a:r>
            <a:r>
              <a:rPr lang="en-US" dirty="0"/>
              <a:t>std::vector&lt;int&gt;::iterator</a:t>
            </a:r>
            <a:r>
              <a:rPr lang="he-IL" dirty="0"/>
              <a:t> ש"מצביע" על אחד האלמנטים שבווקטור.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9491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בשרטוט, מופע של מחלקת </a:t>
            </a:r>
            <a:r>
              <a:rPr lang="en-US" dirty="0"/>
              <a:t>std::vector&lt;int&gt;</a:t>
            </a:r>
            <a:r>
              <a:rPr lang="he-IL" dirty="0"/>
              <a:t>, ואובייקט נוסף מסוג </a:t>
            </a:r>
            <a:r>
              <a:rPr lang="en-US" dirty="0"/>
              <a:t>std::vector&lt;int&gt;::iterator</a:t>
            </a:r>
            <a:r>
              <a:rPr lang="he-IL" dirty="0"/>
              <a:t> ש"מצביע" על אחד האלמנטים שבווקטור.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769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בשרטוט, מופע של מחלקת </a:t>
            </a:r>
            <a:r>
              <a:rPr lang="en-US" dirty="0"/>
              <a:t>std::vector&lt;int&gt;</a:t>
            </a:r>
            <a:r>
              <a:rPr lang="he-IL" dirty="0"/>
              <a:t>, ואובייקט נוסף מסוג </a:t>
            </a:r>
            <a:r>
              <a:rPr lang="en-US" dirty="0"/>
              <a:t>std::vector&lt;int&gt;::iterator</a:t>
            </a:r>
            <a:r>
              <a:rPr lang="he-IL" dirty="0"/>
              <a:t> ש"מצביע" על אחד האלמנטים שבווקטור.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2880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המתודה </a:t>
            </a:r>
            <a:r>
              <a:rPr lang="en-US" dirty="0"/>
              <a:t>begin()</a:t>
            </a:r>
            <a:r>
              <a:rPr lang="he-IL" dirty="0"/>
              <a:t> שבכל קונטיינר מחזירה </a:t>
            </a:r>
            <a:r>
              <a:rPr lang="he-IL" dirty="0" err="1"/>
              <a:t>איטרטור</a:t>
            </a:r>
            <a:r>
              <a:rPr lang="he-IL" dirty="0"/>
              <a:t> שמצביע על תחילת מבנה הנתונים.</a:t>
            </a:r>
          </a:p>
          <a:p>
            <a:pPr marL="158750" indent="0" algn="r" rtl="1">
              <a:buNone/>
            </a:pPr>
            <a:r>
              <a:rPr lang="he-IL" dirty="0"/>
              <a:t>המתודה </a:t>
            </a:r>
            <a:r>
              <a:rPr lang="en-US" dirty="0"/>
              <a:t>end()</a:t>
            </a:r>
            <a:r>
              <a:rPr lang="he-IL" dirty="0"/>
              <a:t> שבכל קונטיינר מחזירה </a:t>
            </a:r>
            <a:r>
              <a:rPr lang="he-IL" dirty="0" err="1"/>
              <a:t>איטרטור</a:t>
            </a:r>
            <a:r>
              <a:rPr lang="he-IL" dirty="0"/>
              <a:t> שמצביע על סוף מבנה הנתונים.</a:t>
            </a:r>
          </a:p>
          <a:p>
            <a:pPr marL="158750" indent="0" algn="r" rtl="1">
              <a:buNone/>
            </a:pPr>
            <a:r>
              <a:rPr lang="he-IL" dirty="0"/>
              <a:t>נשים לב ש-</a:t>
            </a:r>
            <a:r>
              <a:rPr lang="en-US" dirty="0"/>
              <a:t>end</a:t>
            </a:r>
            <a:r>
              <a:rPr lang="he-IL" dirty="0"/>
              <a:t> לא מצביעה על הערך האחרון במבנה הנתונים, אלא על סופו.</a:t>
            </a:r>
          </a:p>
          <a:p>
            <a:pPr marL="158750" indent="0" algn="r" rtl="1">
              <a:buNone/>
            </a:pPr>
            <a:r>
              <a:rPr lang="he-IL" dirty="0"/>
              <a:t>(זה דומה למצב שבו הגענו ל-</a:t>
            </a:r>
            <a:r>
              <a:rPr lang="en-US" dirty="0"/>
              <a:t>NULL</a:t>
            </a:r>
            <a:r>
              <a:rPr lang="he-IL" dirty="0"/>
              <a:t> בסוף רשימה מקושרת).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9430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השורות החשובות בדוגמה הן 4 השורות האחרונות מהסוף.</a:t>
            </a:r>
          </a:p>
          <a:p>
            <a:pPr marL="158750" indent="0" algn="r" rtl="1">
              <a:buNone/>
            </a:pPr>
            <a:r>
              <a:rPr lang="he-IL" dirty="0"/>
              <a:t>נשים לב שכדי ליצור מופע של </a:t>
            </a:r>
            <a:r>
              <a:rPr lang="en-US" dirty="0"/>
              <a:t>iterator</a:t>
            </a:r>
            <a:r>
              <a:rPr lang="he-IL" dirty="0"/>
              <a:t> אנו צריכים להשתמש באותו ה-</a:t>
            </a:r>
            <a:r>
              <a:rPr lang="en-US" dirty="0"/>
              <a:t>namespace</a:t>
            </a:r>
            <a:r>
              <a:rPr lang="he-IL" dirty="0"/>
              <a:t> של ה-</a:t>
            </a:r>
            <a:r>
              <a:rPr lang="en-US" dirty="0"/>
              <a:t>container</a:t>
            </a:r>
            <a:r>
              <a:rPr lang="he-IL" dirty="0"/>
              <a:t> שעליו נרצה לעבור.</a:t>
            </a:r>
          </a:p>
          <a:p>
            <a:pPr marL="158750" indent="0" algn="r" rtl="1">
              <a:buNone/>
            </a:pPr>
            <a:r>
              <a:rPr lang="he-IL" dirty="0"/>
              <a:t>במקרה הזה יצרנו מופע של </a:t>
            </a:r>
            <a:r>
              <a:rPr lang="en-US" dirty="0"/>
              <a:t>iterator</a:t>
            </a:r>
            <a:r>
              <a:rPr lang="he-IL" dirty="0"/>
              <a:t> שיכול לעבור על אלמנטים של </a:t>
            </a:r>
            <a:r>
              <a:rPr lang="en-US" dirty="0"/>
              <a:t>std::vector&lt;int&gt;</a:t>
            </a:r>
            <a:r>
              <a:rPr lang="he-IL" dirty="0"/>
              <a:t>.</a:t>
            </a:r>
          </a:p>
          <a:p>
            <a:pPr marL="158750" indent="0" algn="r" rtl="1">
              <a:buNone/>
            </a:pPr>
            <a:endParaRPr lang="he-IL" dirty="0"/>
          </a:p>
          <a:p>
            <a:pPr marL="158750" indent="0" algn="r" rtl="1">
              <a:buNone/>
            </a:pPr>
            <a:r>
              <a:rPr lang="he-IL" dirty="0"/>
              <a:t>אחרי שיצרנו מופע של </a:t>
            </a:r>
            <a:r>
              <a:rPr lang="en-US" dirty="0"/>
              <a:t>iterator</a:t>
            </a:r>
            <a:r>
              <a:rPr lang="he-IL" dirty="0"/>
              <a:t> לו קראנו </a:t>
            </a:r>
            <a:r>
              <a:rPr lang="en-US" dirty="0"/>
              <a:t>it</a:t>
            </a:r>
            <a:r>
              <a:rPr lang="he-IL" dirty="0"/>
              <a:t>, השתמשנו בו כדי לעבור על מבני הנתונים:</a:t>
            </a:r>
          </a:p>
          <a:p>
            <a:pPr marL="158750" indent="0" algn="r" rtl="1">
              <a:buNone/>
            </a:pPr>
            <a:r>
              <a:rPr lang="he-IL" dirty="0"/>
              <a:t>תחילה השווינו את </a:t>
            </a:r>
            <a:r>
              <a:rPr lang="en-US" dirty="0"/>
              <a:t>it</a:t>
            </a:r>
            <a:r>
              <a:rPr lang="he-IL" dirty="0"/>
              <a:t> ל-</a:t>
            </a:r>
            <a:r>
              <a:rPr lang="en-US" dirty="0" err="1"/>
              <a:t>myVector.begin</a:t>
            </a:r>
            <a:r>
              <a:rPr lang="en-US" dirty="0"/>
              <a:t>()</a:t>
            </a:r>
            <a:r>
              <a:rPr lang="he-IL" dirty="0"/>
              <a:t> כדי שיצביע על תחילת מבנה הנתונים,</a:t>
            </a:r>
          </a:p>
          <a:p>
            <a:pPr marL="158750" indent="0" algn="r" rtl="1">
              <a:buNone/>
            </a:pPr>
            <a:r>
              <a:rPr lang="he-IL" dirty="0"/>
              <a:t>והתקדמנו לאיבר הבא במבנה הנתונים באמצעות האופרטור </a:t>
            </a:r>
            <a:r>
              <a:rPr lang="en-US" dirty="0"/>
              <a:t>++</a:t>
            </a:r>
            <a:r>
              <a:rPr lang="he-IL" dirty="0"/>
              <a:t>.</a:t>
            </a:r>
            <a:br>
              <a:rPr lang="en-US" dirty="0"/>
            </a:br>
            <a:r>
              <a:rPr lang="he-IL" dirty="0"/>
              <a:t>הלולאה ממשיכה כל עוד </a:t>
            </a:r>
            <a:r>
              <a:rPr lang="en-US" dirty="0"/>
              <a:t>it</a:t>
            </a:r>
            <a:r>
              <a:rPr lang="he-IL" dirty="0"/>
              <a:t> לא הגיעה לסוף מבנה הנתונים, כלומר </a:t>
            </a:r>
            <a:r>
              <a:rPr lang="en-US" dirty="0"/>
              <a:t>it != </a:t>
            </a:r>
            <a:r>
              <a:rPr lang="en-US" dirty="0" err="1"/>
              <a:t>myVec.end</a:t>
            </a:r>
            <a:r>
              <a:rPr lang="en-US" dirty="0"/>
              <a:t>()</a:t>
            </a:r>
            <a:r>
              <a:rPr lang="he-IL" dirty="0"/>
              <a:t>.</a:t>
            </a:r>
          </a:p>
          <a:p>
            <a:pPr marL="158750" indent="0" algn="r" rtl="1">
              <a:buNone/>
            </a:pPr>
            <a:r>
              <a:rPr lang="he-IL" dirty="0"/>
              <a:t>לאלמנט שעליו ה-</a:t>
            </a:r>
            <a:r>
              <a:rPr lang="en-US" dirty="0"/>
              <a:t>iterator</a:t>
            </a:r>
            <a:r>
              <a:rPr lang="he-IL" dirty="0"/>
              <a:t> מצביע ניגשנו באמצעות האופרטור * (</a:t>
            </a:r>
            <a:r>
              <a:rPr lang="en-US" dirty="0"/>
              <a:t>dereference</a:t>
            </a:r>
            <a:r>
              <a:rPr lang="he-IL" dirty="0"/>
              <a:t>) בצורה מאוד דומה למצביעים, וכך הדפסנו אותו.</a:t>
            </a:r>
          </a:p>
          <a:p>
            <a:pPr marL="15875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948687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בתמונה: תיאור של המתודה </a:t>
            </a:r>
            <a:r>
              <a:rPr lang="en-US" dirty="0"/>
              <a:t>find</a:t>
            </a:r>
            <a:r>
              <a:rPr lang="he-IL" dirty="0"/>
              <a:t> בתוך מבנה הנתונים </a:t>
            </a:r>
            <a:r>
              <a:rPr lang="en-US" dirty="0"/>
              <a:t>map</a:t>
            </a:r>
            <a:r>
              <a:rPr lang="he-IL" dirty="0"/>
              <a:t>.</a:t>
            </a:r>
          </a:p>
          <a:p>
            <a:pPr marL="158750" indent="0" algn="r" rtl="1">
              <a:buNone/>
            </a:pPr>
            <a:endParaRPr lang="he-IL" dirty="0"/>
          </a:p>
          <a:p>
            <a:pPr marL="158750" indent="0" algn="r" rtl="1">
              <a:buNone/>
            </a:pPr>
            <a:r>
              <a:rPr lang="he-IL" dirty="0"/>
              <a:t>הפונקציה</a:t>
            </a:r>
            <a:r>
              <a:rPr lang="he-IL" baseline="0" dirty="0"/>
              <a:t> </a:t>
            </a:r>
            <a:r>
              <a:rPr lang="en-US" baseline="0" dirty="0"/>
              <a:t>find</a:t>
            </a:r>
            <a:r>
              <a:rPr lang="he-IL" baseline="0" dirty="0"/>
              <a:t> מחזירה </a:t>
            </a:r>
            <a:r>
              <a:rPr lang="en-US" baseline="0" dirty="0"/>
              <a:t>iterator</a:t>
            </a:r>
            <a:r>
              <a:rPr lang="he-IL" baseline="0" dirty="0"/>
              <a:t> !</a:t>
            </a:r>
          </a:p>
          <a:p>
            <a:pPr marL="158750" indent="0" algn="r" rtl="1">
              <a:buNone/>
            </a:pPr>
            <a:r>
              <a:rPr lang="he-IL" baseline="0" dirty="0"/>
              <a:t>קריאה למתודה </a:t>
            </a:r>
            <a:r>
              <a:rPr lang="en-US" baseline="0" dirty="0"/>
              <a:t>find</a:t>
            </a:r>
            <a:r>
              <a:rPr lang="he-IL" baseline="0" dirty="0"/>
              <a:t> מחזירה </a:t>
            </a:r>
            <a:r>
              <a:rPr lang="en-US" baseline="0" dirty="0"/>
              <a:t>iterator</a:t>
            </a:r>
            <a:r>
              <a:rPr lang="he-IL" baseline="0" dirty="0"/>
              <a:t> שמצביע על האלמנט שחיפשנו.</a:t>
            </a:r>
          </a:p>
          <a:p>
            <a:pPr marL="158750" indent="0" algn="r" rtl="1">
              <a:buNone/>
            </a:pPr>
            <a:r>
              <a:rPr lang="he-IL" baseline="0" dirty="0"/>
              <a:t>במידה והאלמנט לא קיים ה-</a:t>
            </a:r>
            <a:r>
              <a:rPr lang="en-US" baseline="0" dirty="0"/>
              <a:t>iterator</a:t>
            </a:r>
            <a:r>
              <a:rPr lang="he-IL" baseline="0" dirty="0"/>
              <a:t> שיחזור מ-</a:t>
            </a:r>
            <a:r>
              <a:rPr lang="en-US" baseline="0" dirty="0"/>
              <a:t>find</a:t>
            </a:r>
            <a:r>
              <a:rPr lang="he-IL" baseline="0" dirty="0"/>
              <a:t> יצביע על סוף מבנה הנתונים (</a:t>
            </a:r>
            <a:r>
              <a:rPr lang="en-US" baseline="0" dirty="0"/>
              <a:t>end</a:t>
            </a:r>
            <a:r>
              <a:rPr lang="he-IL" baseline="0" dirty="0"/>
              <a:t>)</a:t>
            </a:r>
          </a:p>
          <a:p>
            <a:pPr marL="158750" indent="0" algn="r" rtl="1">
              <a:buNone/>
            </a:pPr>
            <a:endParaRPr lang="he-IL" baseline="0" dirty="0"/>
          </a:p>
          <a:p>
            <a:pPr marL="158750" indent="0" algn="r" rtl="1">
              <a:buNone/>
            </a:pPr>
            <a:r>
              <a:rPr lang="he-IL" baseline="0" dirty="0"/>
              <a:t>גם כאן אנחנו ניגשים לאלמנט באותה דרך שאנחנו ניגשים באמצעות מצביע.. (אופרטור </a:t>
            </a:r>
            <a:r>
              <a:rPr lang="en-US" baseline="0" dirty="0"/>
              <a:t>-&gt;</a:t>
            </a:r>
            <a:r>
              <a:rPr lang="he-IL" baseline="0" dirty="0"/>
              <a:t>)</a:t>
            </a:r>
          </a:p>
          <a:p>
            <a:pPr marL="158750" indent="0" algn="r" rtl="1">
              <a:buNone/>
            </a:pPr>
            <a:endParaRPr lang="en-US" dirty="0"/>
          </a:p>
          <a:p>
            <a:pPr marL="158750" indent="0" algn="r" rtl="1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55971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801779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סוג האופרטור תלוי ברמת הגישה שצריך האלגוריתם.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0032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en-US" dirty="0"/>
              <a:t>It</a:t>
            </a:r>
            <a:r>
              <a:rPr lang="he-IL" dirty="0"/>
              <a:t> הוא</a:t>
            </a:r>
            <a:r>
              <a:rPr lang="he-IL" baseline="0" dirty="0"/>
              <a:t> משתנה מסוג </a:t>
            </a:r>
            <a:r>
              <a:rPr lang="en-US" baseline="0" dirty="0"/>
              <a:t>iterator</a:t>
            </a:r>
            <a:endParaRPr lang="he-IL" baseline="0" dirty="0"/>
          </a:p>
          <a:p>
            <a:pPr marL="158750" indent="0" algn="r" rtl="1">
              <a:buNone/>
            </a:pPr>
            <a:endParaRPr lang="he-IL" baseline="0" dirty="0"/>
          </a:p>
          <a:p>
            <a:pPr marL="158750" indent="0" algn="r" rtl="1">
              <a:buNone/>
            </a:pPr>
            <a:r>
              <a:rPr lang="he-IL" baseline="0" dirty="0"/>
              <a:t>מה שמסומן בלייק – תקין</a:t>
            </a:r>
          </a:p>
          <a:p>
            <a:pPr marL="158750" indent="0" algn="r" rtl="1">
              <a:buNone/>
            </a:pPr>
            <a:r>
              <a:rPr lang="he-IL" baseline="0" dirty="0"/>
              <a:t>מה שב-</a:t>
            </a:r>
            <a:r>
              <a:rPr lang="en-US" baseline="0" dirty="0"/>
              <a:t>thumbs down</a:t>
            </a:r>
            <a:r>
              <a:rPr lang="he-IL" baseline="0" dirty="0"/>
              <a:t> – לא תקין</a:t>
            </a: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 algn="r" rtl="1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423632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en-US" dirty="0"/>
              <a:t>It</a:t>
            </a:r>
            <a:r>
              <a:rPr lang="he-IL" dirty="0"/>
              <a:t> הוא</a:t>
            </a:r>
            <a:r>
              <a:rPr lang="he-IL" baseline="0" dirty="0"/>
              <a:t> משתנה מסוג </a:t>
            </a:r>
            <a:r>
              <a:rPr lang="en-US" baseline="0" dirty="0"/>
              <a:t>iterator</a:t>
            </a:r>
            <a:endParaRPr lang="he-IL" baseline="0" dirty="0"/>
          </a:p>
          <a:p>
            <a:pPr marL="158750" indent="0" algn="r" rtl="1">
              <a:buNone/>
            </a:pPr>
            <a:endParaRPr lang="he-IL" baseline="0" dirty="0"/>
          </a:p>
          <a:p>
            <a:pPr marL="158750" indent="0" algn="r" rtl="1">
              <a:buNone/>
            </a:pPr>
            <a:r>
              <a:rPr lang="he-IL" baseline="0" dirty="0"/>
              <a:t>מה שמסומן בלייק – תקין</a:t>
            </a:r>
          </a:p>
          <a:p>
            <a:pPr marL="158750" indent="0" algn="r" rtl="1">
              <a:buNone/>
            </a:pPr>
            <a:r>
              <a:rPr lang="he-IL" baseline="0" dirty="0"/>
              <a:t>מה שב-</a:t>
            </a:r>
            <a:r>
              <a:rPr lang="en-US" baseline="0" dirty="0"/>
              <a:t>thumbs down</a:t>
            </a:r>
            <a:r>
              <a:rPr lang="he-IL" baseline="0" dirty="0"/>
              <a:t> – לא תקין</a:t>
            </a: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 algn="r" rtl="1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983223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ה-</a:t>
            </a:r>
            <a:r>
              <a:rPr lang="en-US" dirty="0"/>
              <a:t>iterator</a:t>
            </a:r>
            <a:r>
              <a:rPr lang="he-IL" baseline="0" dirty="0"/>
              <a:t> של ה-</a:t>
            </a:r>
            <a:r>
              <a:rPr lang="en-US" baseline="0" dirty="0"/>
              <a:t>container</a:t>
            </a:r>
            <a:r>
              <a:rPr lang="he-IL" baseline="0" dirty="0"/>
              <a:t> </a:t>
            </a:r>
            <a:r>
              <a:rPr lang="en-US" baseline="0" dirty="0" err="1"/>
              <a:t>forward_list</a:t>
            </a:r>
            <a:r>
              <a:rPr lang="he-IL" baseline="0" dirty="0"/>
              <a:t> הוא מסוג </a:t>
            </a:r>
            <a:r>
              <a:rPr lang="en-US" baseline="0" dirty="0" err="1"/>
              <a:t>forward_iterator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163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ב-</a:t>
            </a:r>
            <a:r>
              <a:rPr lang="en-US" dirty="0" err="1"/>
              <a:t>forward_iterator</a:t>
            </a:r>
            <a:r>
              <a:rPr lang="he-IL" dirty="0"/>
              <a:t> ניתן להשתמש באופרטור </a:t>
            </a:r>
            <a:r>
              <a:rPr lang="en-US" dirty="0"/>
              <a:t>++</a:t>
            </a:r>
            <a:r>
              <a:rPr lang="he-IL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3455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חלק מהקובץ (ההתחלה) הושמט, יש צורך לעשות </a:t>
            </a:r>
            <a:r>
              <a:rPr lang="en-US"/>
              <a:t>#include &lt;list&gt;</a:t>
            </a:r>
            <a:endParaRPr lang="en-US" dirty="0"/>
          </a:p>
          <a:p>
            <a:pPr marL="158750" indent="0" algn="r" rtl="1">
              <a:buNone/>
            </a:pPr>
            <a:endParaRPr lang="en-US" dirty="0"/>
          </a:p>
          <a:p>
            <a:pPr marL="158750" indent="0" algn="r" rtl="1">
              <a:buNone/>
            </a:pPr>
            <a:r>
              <a:rPr lang="he-IL" dirty="0"/>
              <a:t>כשמנסים</a:t>
            </a:r>
            <a:r>
              <a:rPr lang="he-IL" baseline="0" dirty="0"/>
              <a:t> להחזיר אחורה את </a:t>
            </a:r>
            <a:r>
              <a:rPr lang="he-IL" baseline="0" dirty="0" err="1"/>
              <a:t>האיטרטור</a:t>
            </a:r>
            <a:r>
              <a:rPr lang="he-IL" baseline="0" dirty="0"/>
              <a:t> יש שגיאת קומפילציה.</a:t>
            </a:r>
          </a:p>
          <a:p>
            <a:pPr marL="158750" indent="0" algn="r" rtl="1">
              <a:buNone/>
            </a:pPr>
            <a:r>
              <a:rPr lang="he-IL" baseline="0" dirty="0"/>
              <a:t>כי זה </a:t>
            </a:r>
            <a:r>
              <a:rPr lang="en-US" baseline="0" dirty="0"/>
              <a:t>forward iterator</a:t>
            </a:r>
            <a:endParaRPr lang="en-US" dirty="0"/>
          </a:p>
          <a:p>
            <a:pPr marL="158750" indent="0" algn="r" rt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557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שימו לב, אין צורך להתעמק בתחביר ובדוגמאות, רק להסביר שזה פיצ'ר מגניב ב-</a:t>
            </a:r>
            <a:r>
              <a:rPr lang="en-US" dirty="0"/>
              <a:t>C++</a:t>
            </a:r>
            <a:r>
              <a:rPr lang="he-IL" dirty="0"/>
              <a:t> שמאפשר לנו להפוך את הקוד לאלגנטי יותר.</a:t>
            </a:r>
            <a:br>
              <a:rPr lang="en-US" dirty="0"/>
            </a:br>
            <a:r>
              <a:rPr lang="he-IL" dirty="0"/>
              <a:t>אחד השימושים הנפוצים ל-</a:t>
            </a:r>
            <a:r>
              <a:rPr lang="en-US" dirty="0"/>
              <a:t>auto</a:t>
            </a:r>
            <a:r>
              <a:rPr lang="he-IL" dirty="0"/>
              <a:t> זה יחד עם </a:t>
            </a:r>
            <a:r>
              <a:rPr lang="he-IL" dirty="0" err="1"/>
              <a:t>איטרטורים</a:t>
            </a:r>
            <a:r>
              <a:rPr lang="he-IL" dirty="0"/>
              <a:t> (דוגמאות בהמשך).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18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 algn="r" rtl="1"/>
            <a:r>
              <a:rPr lang="he-IL" sz="600" b="1" dirty="0"/>
              <a:t>חסינות (</a:t>
            </a:r>
            <a:r>
              <a:rPr lang="en-US" sz="600" b="1" dirty="0"/>
              <a:t>Robustness</a:t>
            </a:r>
            <a:r>
              <a:rPr lang="he-IL" sz="600" b="1" dirty="0"/>
              <a:t>)</a:t>
            </a:r>
            <a:br>
              <a:rPr lang="en-US" sz="900" b="0" dirty="0"/>
            </a:br>
            <a:r>
              <a:rPr lang="he-IL" sz="900" b="0" dirty="0"/>
              <a:t>אם סוג המשתנה השתנה, </a:t>
            </a:r>
            <a:r>
              <a:rPr lang="en-US" sz="900" b="0" dirty="0"/>
              <a:t>auto</a:t>
            </a:r>
            <a:r>
              <a:rPr lang="he-IL" sz="900" b="0" dirty="0"/>
              <a:t> דואג שהקוד עדיין יעבוד, ולא נצטרך לשנות את הקוד בכל מקום שבו אנחנו מצהירים על המשתנה. </a:t>
            </a:r>
            <a:br>
              <a:rPr lang="en-US" sz="900" b="0" dirty="0"/>
            </a:br>
            <a:r>
              <a:rPr lang="he-IL" sz="900" b="0" dirty="0"/>
              <a:t>זה כולל גם ביטויים שחוזרים מפונקציה (</a:t>
            </a:r>
            <a:r>
              <a:rPr lang="en-US" sz="900" b="0" dirty="0"/>
              <a:t>return type</a:t>
            </a:r>
            <a:r>
              <a:rPr lang="he-IL" sz="900" b="0" dirty="0"/>
              <a:t>) </a:t>
            </a:r>
            <a:br>
              <a:rPr lang="en-US" sz="900" b="0" dirty="0"/>
            </a:br>
            <a:endParaRPr lang="he-IL" sz="900" b="0" dirty="0"/>
          </a:p>
          <a:p>
            <a:pPr marL="457200" indent="-298450" algn="r" rtl="1"/>
            <a:r>
              <a:rPr lang="he-IL" sz="600" b="1" dirty="0"/>
              <a:t>ביצועים (</a:t>
            </a:r>
            <a:r>
              <a:rPr lang="en-US" sz="600" b="1" dirty="0"/>
              <a:t>Performance</a:t>
            </a:r>
            <a:r>
              <a:rPr lang="he-IL" sz="600" b="1" dirty="0"/>
              <a:t>)</a:t>
            </a:r>
            <a:br>
              <a:rPr lang="en-US" sz="900" b="0" dirty="0"/>
            </a:br>
            <a:r>
              <a:rPr lang="he-IL" sz="900" b="0" dirty="0"/>
              <a:t>כשמשתמשים ב-</a:t>
            </a:r>
            <a:r>
              <a:rPr lang="en-US" sz="900" b="0" dirty="0"/>
              <a:t>auto</a:t>
            </a:r>
            <a:r>
              <a:rPr lang="he-IL" sz="900" b="0" dirty="0"/>
              <a:t> אנחנו יודעים שלא תתבצע המרה של משתנה אחד לסוג אחר, זה חוסך פעולות מיותרות</a:t>
            </a:r>
            <a:br>
              <a:rPr lang="en-US" sz="900" b="0" dirty="0"/>
            </a:br>
            <a:endParaRPr lang="he-IL" sz="900" b="0" dirty="0"/>
          </a:p>
          <a:p>
            <a:pPr marL="457200" indent="-298450" algn="r" rtl="1"/>
            <a:r>
              <a:rPr lang="he-IL" sz="900" b="1" dirty="0"/>
              <a:t>שימוש קל יותר (</a:t>
            </a:r>
            <a:r>
              <a:rPr lang="en-US" sz="900" b="1" dirty="0"/>
              <a:t>Usability</a:t>
            </a:r>
            <a:r>
              <a:rPr lang="he-IL" sz="900" b="1" dirty="0"/>
              <a:t>)</a:t>
            </a:r>
            <a:br>
              <a:rPr lang="en-US" sz="900" b="1" dirty="0"/>
            </a:br>
            <a:r>
              <a:rPr lang="he-IL" sz="900" b="0" dirty="0"/>
              <a:t>עם </a:t>
            </a:r>
            <a:r>
              <a:rPr lang="en-US" sz="900" b="0" dirty="0"/>
              <a:t>auto</a:t>
            </a:r>
            <a:r>
              <a:rPr lang="he-IL" sz="900" b="0" dirty="0"/>
              <a:t> לא צריך לדאוג לשגיאות כתיב או אם בטעות הקלדנו את סוג המשתנה בצורה לא נכונה.</a:t>
            </a:r>
            <a:br>
              <a:rPr lang="en-US" sz="900" b="0" dirty="0"/>
            </a:br>
            <a:endParaRPr lang="he-IL" sz="900" b="0" dirty="0"/>
          </a:p>
          <a:p>
            <a:pPr marL="158750" indent="0" algn="r" rtl="1">
              <a:buNone/>
            </a:pPr>
            <a:r>
              <a:rPr lang="en-US" sz="900" b="0" u="sng" dirty="0"/>
              <a:t>https://en.cppreference.com/w/cpp/language/auto</a:t>
            </a:r>
          </a:p>
        </p:txBody>
      </p:sp>
    </p:spTree>
    <p:extLst>
      <p:ext uri="{BB962C8B-B14F-4D97-AF65-F5344CB8AC3E}">
        <p14:creationId xmlns:p14="http://schemas.microsoft.com/office/powerpoint/2010/main" val="22993442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dirty="0"/>
              <a:t>עכשיו נראה קוד עם שימוש </a:t>
            </a:r>
            <a:r>
              <a:rPr lang="he-IL" dirty="0" err="1"/>
              <a:t>באיטרטורים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479391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271816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48345f26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48345f26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שיעור </a:t>
            </a:r>
            <a:r>
              <a:rPr lang="en-US" dirty="0"/>
              <a:t>10</a:t>
            </a:r>
            <a:r>
              <a:rPr lang="he-IL" dirty="0"/>
              <a:t> עוסק בספרייה מאוד שימושית בשפת </a:t>
            </a:r>
            <a:r>
              <a:rPr lang="en-US" dirty="0"/>
              <a:t>C++</a:t>
            </a:r>
            <a:r>
              <a:rPr lang="he-IL" dirty="0"/>
              <a:t>, שמכילה מחלקות והגדרות שמאוד יעזרו לנו בתוכניות שנכתוב בהמשך.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48345f26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48345f26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נעבור לרכיב השלישי בספרייה - אלגוריתמים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02150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7981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178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מיון של</a:t>
            </a:r>
            <a:r>
              <a:rPr lang="he-IL" baseline="0" dirty="0"/>
              <a:t> האלמנטים בקונטיינר. </a:t>
            </a:r>
          </a:p>
          <a:p>
            <a:pPr marL="158750" indent="0" algn="r" rtl="1">
              <a:buNone/>
            </a:pPr>
            <a:r>
              <a:rPr lang="en-US" baseline="0" dirty="0" err="1"/>
              <a:t>v.begin</a:t>
            </a:r>
            <a:r>
              <a:rPr lang="en-US" baseline="0" dirty="0"/>
              <a:t>()</a:t>
            </a:r>
            <a:r>
              <a:rPr lang="he-IL" baseline="0" dirty="0"/>
              <a:t> מחזירה </a:t>
            </a:r>
            <a:r>
              <a:rPr lang="en-US" baseline="0" dirty="0"/>
              <a:t>iterator</a:t>
            </a:r>
            <a:endParaRPr lang="he-IL" baseline="0" dirty="0"/>
          </a:p>
          <a:p>
            <a:pPr marL="158750" indent="0" algn="r" rtl="1">
              <a:buNone/>
            </a:pPr>
            <a:r>
              <a:rPr lang="en-US" baseline="0" dirty="0" err="1"/>
              <a:t>v.end</a:t>
            </a:r>
            <a:r>
              <a:rPr lang="en-US" baseline="0" dirty="0"/>
              <a:t>()</a:t>
            </a:r>
            <a:r>
              <a:rPr lang="he-IL" baseline="0" dirty="0"/>
              <a:t> מחזירה </a:t>
            </a:r>
            <a:r>
              <a:rPr lang="en-US" baseline="0" dirty="0"/>
              <a:t>iterator</a:t>
            </a:r>
            <a:endParaRPr lang="he-IL" baseline="0" dirty="0"/>
          </a:p>
          <a:p>
            <a:pPr marL="158750" indent="0" algn="r" rtl="1">
              <a:buNone/>
            </a:pPr>
            <a:endParaRPr lang="he-IL" baseline="0" dirty="0"/>
          </a:p>
          <a:p>
            <a:pPr marL="158750" indent="0" algn="r" rtl="1">
              <a:buNone/>
            </a:pPr>
            <a:endParaRPr lang="he-IL" baseline="0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575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baseline="0" dirty="0"/>
              <a:t>מה קורה אם וקטור מכיל אובייקט מורכב? </a:t>
            </a:r>
          </a:p>
          <a:p>
            <a:pPr marL="158750" indent="0" algn="r" rtl="1">
              <a:buNone/>
            </a:pPr>
            <a:r>
              <a:rPr lang="he-IL" baseline="0" dirty="0"/>
              <a:t>1. ניתן לממש העמסת אופרטור &gt; </a:t>
            </a:r>
          </a:p>
          <a:p>
            <a:pPr marL="158750" indent="0" algn="r" rtl="1">
              <a:buNone/>
            </a:pPr>
            <a:r>
              <a:rPr lang="he-IL" baseline="0" dirty="0"/>
              <a:t>2. ניתן להגדיר פונקציה השוואה שלנו ולהגיד לפונקציה </a:t>
            </a:r>
            <a:r>
              <a:rPr lang="en-US" baseline="0" dirty="0"/>
              <a:t>sort</a:t>
            </a:r>
            <a:r>
              <a:rPr lang="he-IL" baseline="0" dirty="0"/>
              <a:t> שתשתמש </a:t>
            </a:r>
            <a:r>
              <a:rPr lang="he-IL" baseline="0" dirty="0" err="1"/>
              <a:t>בפונקצית</a:t>
            </a:r>
            <a:r>
              <a:rPr lang="he-IL" baseline="0" dirty="0"/>
              <a:t> השוואה הזאת.</a:t>
            </a:r>
            <a:br>
              <a:rPr lang="en-US" baseline="0" dirty="0"/>
            </a:br>
            <a:r>
              <a:rPr lang="he-IL" baseline="0" dirty="0"/>
              <a:t>    (פונקציה כזו נקראת </a:t>
            </a:r>
            <a:r>
              <a:rPr lang="en-US" baseline="0" dirty="0" err="1"/>
              <a:t>comperator</a:t>
            </a:r>
            <a:r>
              <a:rPr lang="he-IL" baseline="0" dirty="0"/>
              <a:t>, והיא מגדירה איך משווים בין שני סוגי אובייקטים).</a:t>
            </a:r>
          </a:p>
          <a:p>
            <a:pPr marL="158750" indent="0" algn="r" rtl="1">
              <a:buNone/>
            </a:pPr>
            <a:endParaRPr lang="he-IL" baseline="0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9527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baseline="0" dirty="0"/>
              <a:t>הקוד קצת מורכב, נפרק לשלבים:</a:t>
            </a:r>
          </a:p>
          <a:p>
            <a:pPr marL="158750" indent="0" algn="r" rtl="1">
              <a:buNone/>
            </a:pPr>
            <a:endParaRPr lang="he-IL" baseline="0" dirty="0"/>
          </a:p>
          <a:p>
            <a:pPr marL="158750" indent="0" algn="r" rtl="1">
              <a:buNone/>
            </a:pPr>
            <a:r>
              <a:rPr lang="he-IL" baseline="0" dirty="0"/>
              <a:t>תחילה מכניסים ערכים לווקטור בצורה לא ממוינת.</a:t>
            </a:r>
          </a:p>
          <a:p>
            <a:pPr marL="158750" indent="0" algn="r" rtl="1">
              <a:buNone/>
            </a:pPr>
            <a:r>
              <a:rPr lang="he-IL" baseline="0" dirty="0"/>
              <a:t>הקריאה לאלגוריתם </a:t>
            </a:r>
            <a:r>
              <a:rPr lang="en-US" baseline="0" dirty="0"/>
              <a:t>sort</a:t>
            </a:r>
            <a:r>
              <a:rPr lang="he-IL" baseline="0" dirty="0"/>
              <a:t> תסדר את האלמנטים מהנמוך לגבוה.</a:t>
            </a:r>
          </a:p>
          <a:p>
            <a:pPr marL="158750" indent="0" algn="r" rtl="1">
              <a:buNone/>
            </a:pPr>
            <a:endParaRPr lang="he-IL" baseline="0" dirty="0"/>
          </a:p>
          <a:p>
            <a:pPr marL="158750" indent="0" algn="r" rtl="1">
              <a:buNone/>
            </a:pPr>
            <a:r>
              <a:rPr lang="he-IL" baseline="0" dirty="0"/>
              <a:t>לאחר מכן אנו מצהירים על </a:t>
            </a:r>
            <a:r>
              <a:rPr lang="en-US" baseline="0" dirty="0"/>
              <a:t>iterator</a:t>
            </a:r>
            <a:r>
              <a:rPr lang="he-IL" baseline="0" dirty="0"/>
              <a:t> מיוחד מהסוג </a:t>
            </a:r>
            <a:r>
              <a:rPr lang="en-US" baseline="0" dirty="0" err="1"/>
              <a:t>ostream_iterator</a:t>
            </a:r>
            <a:r>
              <a:rPr lang="en-US" baseline="0" dirty="0"/>
              <a:t>&lt;int&gt;</a:t>
            </a:r>
            <a:r>
              <a:rPr lang="he-IL" baseline="0" dirty="0"/>
              <a:t> שמאפשר לנו להדפיס מספרים (</a:t>
            </a:r>
            <a:r>
              <a:rPr lang="en-US" baseline="0" dirty="0"/>
              <a:t>int</a:t>
            </a:r>
            <a:r>
              <a:rPr lang="he-IL" baseline="0" dirty="0"/>
              <a:t>) ל-</a:t>
            </a:r>
            <a:r>
              <a:rPr lang="en-US" baseline="0" dirty="0"/>
              <a:t>outstream</a:t>
            </a:r>
            <a:r>
              <a:rPr lang="he-IL" baseline="0" dirty="0"/>
              <a:t> כלשהו,</a:t>
            </a:r>
          </a:p>
          <a:p>
            <a:pPr marL="158750" indent="0" algn="r" rtl="1">
              <a:buNone/>
            </a:pPr>
            <a:r>
              <a:rPr lang="he-IL" baseline="0" dirty="0"/>
              <a:t>במקרה הזה בחרנו את </a:t>
            </a:r>
            <a:r>
              <a:rPr lang="en-US" baseline="0" dirty="0"/>
              <a:t>std::</a:t>
            </a:r>
            <a:r>
              <a:rPr lang="en-US" baseline="0" dirty="0" err="1"/>
              <a:t>cout</a:t>
            </a:r>
            <a:r>
              <a:rPr lang="he-IL" baseline="0" dirty="0"/>
              <a:t> כדי שנראה את ההדפסה על המסך (יכולנו לבחור </a:t>
            </a:r>
            <a:r>
              <a:rPr lang="en-US" baseline="0" dirty="0"/>
              <a:t>stream</a:t>
            </a:r>
            <a:r>
              <a:rPr lang="he-IL" baseline="0" dirty="0"/>
              <a:t> שמצביע על קובץ טקסט ולקבל את אותו אפקט).</a:t>
            </a:r>
          </a:p>
          <a:p>
            <a:pPr marL="628650" lvl="1" indent="-171450" algn="r" rtl="1"/>
            <a:r>
              <a:rPr lang="he-IL" baseline="0" dirty="0"/>
              <a:t>הפרמטר הראשון שמועבר לבנאי של ה-</a:t>
            </a:r>
            <a:r>
              <a:rPr lang="en-US" baseline="0" dirty="0" err="1"/>
              <a:t>ostream_iterator</a:t>
            </a:r>
            <a:r>
              <a:rPr lang="he-IL" baseline="0" dirty="0"/>
              <a:t> הוא ה-</a:t>
            </a:r>
            <a:r>
              <a:rPr lang="en-US" baseline="0" dirty="0"/>
              <a:t>stream</a:t>
            </a:r>
            <a:r>
              <a:rPr lang="he-IL" baseline="0" dirty="0"/>
              <a:t> שאליו הוא מדפיס את המספרים.</a:t>
            </a:r>
          </a:p>
          <a:p>
            <a:pPr marL="628650" lvl="1" indent="-171450" algn="r" rtl="1"/>
            <a:r>
              <a:rPr lang="he-IL" baseline="0" dirty="0"/>
              <a:t>הפרמטר השני שמועבר לבנאי של ה-</a:t>
            </a:r>
            <a:r>
              <a:rPr lang="en-US" baseline="0" dirty="0" err="1"/>
              <a:t>ostream_iterator</a:t>
            </a:r>
            <a:r>
              <a:rPr lang="he-IL" baseline="0" dirty="0"/>
              <a:t> הוא רצף התווים שיפריד בין כל מספר שמודפס (</a:t>
            </a:r>
            <a:r>
              <a:rPr lang="en-US" baseline="0" dirty="0"/>
              <a:t>delimiter</a:t>
            </a:r>
            <a:r>
              <a:rPr lang="he-IL" baseline="0" dirty="0"/>
              <a:t>).</a:t>
            </a:r>
          </a:p>
          <a:p>
            <a:pPr marL="158750" indent="0" algn="r" rtl="1">
              <a:buNone/>
            </a:pPr>
            <a:endParaRPr lang="he-IL" baseline="0" dirty="0"/>
          </a:p>
          <a:p>
            <a:pPr marL="158750" indent="0" algn="r" rtl="1">
              <a:buNone/>
            </a:pPr>
            <a:r>
              <a:rPr lang="he-IL" baseline="0" dirty="0"/>
              <a:t>בשורה האחרונה אנו משתמשים באלגוריתם </a:t>
            </a:r>
            <a:r>
              <a:rPr lang="en-US" baseline="0" dirty="0"/>
              <a:t>copy</a:t>
            </a:r>
            <a:r>
              <a:rPr lang="he-IL" baseline="0" dirty="0"/>
              <a:t>, כדי להעתיק את האלמנטים של </a:t>
            </a:r>
            <a:r>
              <a:rPr lang="he-IL" baseline="0" dirty="0" err="1"/>
              <a:t>הוקטור</a:t>
            </a:r>
            <a:r>
              <a:rPr lang="he-IL" baseline="0" dirty="0"/>
              <a:t> אל ה-</a:t>
            </a:r>
            <a:r>
              <a:rPr lang="en-US" baseline="0" dirty="0" err="1"/>
              <a:t>ostream_iterator</a:t>
            </a:r>
            <a:r>
              <a:rPr lang="he-IL" baseline="0" dirty="0"/>
              <a:t>, מה שיגרום להדפסתם.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323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גם מערך הוא סוג של קונטיינר (במידה מסוימת)....</a:t>
            </a:r>
          </a:p>
          <a:p>
            <a:pPr marL="158750" indent="0" algn="r" rtl="1">
              <a:buNone/>
            </a:pPr>
            <a:r>
              <a:rPr lang="he-IL" dirty="0"/>
              <a:t>יש לו </a:t>
            </a:r>
            <a:r>
              <a:rPr lang="he-IL" dirty="0" err="1"/>
              <a:t>איטרטור</a:t>
            </a:r>
            <a:r>
              <a:rPr lang="he-IL" dirty="0"/>
              <a:t>... </a:t>
            </a:r>
          </a:p>
          <a:p>
            <a:pPr marL="158750" indent="0" algn="r" rtl="1">
              <a:buNone/>
            </a:pPr>
            <a:endParaRPr lang="he-IL" dirty="0"/>
          </a:p>
          <a:p>
            <a:pPr marL="158750" indent="0" algn="r" rtl="1">
              <a:buNone/>
            </a:pPr>
            <a:r>
              <a:rPr lang="he-IL" dirty="0"/>
              <a:t>לשים לב שמיינו רק</a:t>
            </a:r>
            <a:r>
              <a:rPr lang="he-IL" baseline="0" dirty="0"/>
              <a:t> את 5 האיברים הראשונים. זה בכדי להראות שלא חייבים למיין את </a:t>
            </a:r>
            <a:r>
              <a:rPr lang="he-IL" baseline="0" dirty="0" err="1"/>
              <a:t>הכל</a:t>
            </a:r>
            <a:r>
              <a:rPr lang="he-IL" baseline="0" dirty="0"/>
              <a:t>.. </a:t>
            </a:r>
            <a:r>
              <a:rPr lang="he-IL" baseline="0" dirty="0" err="1"/>
              <a:t>האיטרטורים</a:t>
            </a:r>
            <a:r>
              <a:rPr lang="he-IL" baseline="0" dirty="0"/>
              <a:t> שמעבירים לפונקציה מגדירים את הטווח..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7634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מקרה</a:t>
            </a:r>
            <a:r>
              <a:rPr lang="he-IL" baseline="0" dirty="0"/>
              <a:t> 1 – שגיאת קומפילציה, שלחנו שני </a:t>
            </a:r>
            <a:r>
              <a:rPr lang="he-IL" baseline="0" dirty="0" err="1"/>
              <a:t>איטרטורים</a:t>
            </a:r>
            <a:r>
              <a:rPr lang="he-IL" baseline="0" dirty="0"/>
              <a:t> מסוגים שונים, ולכן הקוד לא יתקמפל.</a:t>
            </a:r>
          </a:p>
        </p:txBody>
      </p:sp>
    </p:spTree>
    <p:extLst>
      <p:ext uri="{BB962C8B-B14F-4D97-AF65-F5344CB8AC3E}">
        <p14:creationId xmlns:p14="http://schemas.microsoft.com/office/powerpoint/2010/main" val="35336526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baseline="0" dirty="0"/>
              <a:t>מצב 2 – שגיאת זמן ריצה. אי תאימות בין </a:t>
            </a:r>
            <a:r>
              <a:rPr lang="he-IL" baseline="0" dirty="0" err="1"/>
              <a:t>האיטרטורים</a:t>
            </a:r>
            <a:r>
              <a:rPr lang="he-IL" baseline="0" dirty="0"/>
              <a:t> – </a:t>
            </a:r>
            <a:r>
              <a:rPr lang="he-IL" baseline="0" dirty="0" err="1"/>
              <a:t>האיטרטורים</a:t>
            </a:r>
            <a:r>
              <a:rPr lang="he-IL" baseline="0" dirty="0"/>
              <a:t> מצביעים על </a:t>
            </a:r>
            <a:r>
              <a:rPr lang="en-US" baseline="0" dirty="0"/>
              <a:t>container</a:t>
            </a:r>
            <a:r>
              <a:rPr lang="he-IL" baseline="0" dirty="0"/>
              <a:t>-ים שונים, אבל מאותו סוג.</a:t>
            </a:r>
          </a:p>
        </p:txBody>
      </p:sp>
    </p:spTree>
    <p:extLst>
      <p:ext uri="{BB962C8B-B14F-4D97-AF65-F5344CB8AC3E}">
        <p14:creationId xmlns:p14="http://schemas.microsoft.com/office/powerpoint/2010/main" val="31466067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dirty="0"/>
              <a:t>עכשיו נראה קוד עם שימוש </a:t>
            </a:r>
            <a:r>
              <a:rPr lang="he-IL" dirty="0" err="1"/>
              <a:t>באיטרטורים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720438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בתמונה:</a:t>
            </a:r>
            <a:r>
              <a:rPr lang="he-IL" baseline="0" dirty="0"/>
              <a:t> מתחזק הספרייה הסטנדרטית של מיקרוסופט (ואחד המקורות הכי טובים למידע על השפה) </a:t>
            </a:r>
          </a:p>
          <a:p>
            <a:pPr marL="158750" indent="0" algn="r" rtl="1">
              <a:buNone/>
            </a:pPr>
            <a:r>
              <a:rPr lang="en-US" dirty="0"/>
              <a:t>https://twitter.com/StephanTLavavej</a:t>
            </a:r>
          </a:p>
          <a:p>
            <a:pPr marL="158750" indent="0">
              <a:buNone/>
            </a:pPr>
            <a:endParaRPr lang="en-US" dirty="0"/>
          </a:p>
          <a:p>
            <a:pPr marL="158750" indent="0" algn="r" rtl="1">
              <a:buNone/>
            </a:pPr>
            <a:r>
              <a:rPr lang="he-IL" dirty="0"/>
              <a:t>האם זה מקרי שראשי התיבות של שמו הן </a:t>
            </a:r>
            <a:r>
              <a:rPr lang="en-US" dirty="0"/>
              <a:t>STL</a:t>
            </a:r>
            <a:r>
              <a:rPr lang="he-IL" dirty="0"/>
              <a:t>? אולי...</a:t>
            </a:r>
            <a:br>
              <a:rPr lang="en-US" dirty="0"/>
            </a:br>
            <a:r>
              <a:rPr lang="he-IL" dirty="0"/>
              <a:t>מה שבטוח זה שהוא מאוד מרוצה מזה...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305439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48345f26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48345f26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2446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sz="2800" dirty="0"/>
              <a:t>עכשיו השקף שהופיע בהתחלה</a:t>
            </a:r>
            <a:r>
              <a:rPr lang="he-IL" sz="2800" baseline="0" dirty="0"/>
              <a:t> אמור להיות מובן.</a:t>
            </a:r>
          </a:p>
        </p:txBody>
      </p:sp>
    </p:spTree>
    <p:extLst>
      <p:ext uri="{BB962C8B-B14F-4D97-AF65-F5344CB8AC3E}">
        <p14:creationId xmlns:p14="http://schemas.microsoft.com/office/powerpoint/2010/main" val="18792057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1163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94c0872475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94c0872475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957e3bffc1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957e3bffc1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sz="2000" dirty="0"/>
              <a:t>פירוט מלא של רכיבי הספרייה:</a:t>
            </a:r>
            <a:endParaRPr lang="en-US" sz="2000" dirty="0"/>
          </a:p>
          <a:p>
            <a:pPr lvl="1" algn="r" rtl="1"/>
            <a:r>
              <a:rPr lang="en-US" sz="2000" dirty="0">
                <a:hlinkClick r:id="rId3"/>
              </a:rPr>
              <a:t>http://en.cppreference.com/w/cpp/container</a:t>
            </a:r>
            <a:endParaRPr lang="en-US" sz="2000" dirty="0"/>
          </a:p>
          <a:p>
            <a:pPr lvl="1" algn="r" rtl="1"/>
            <a:r>
              <a:rPr lang="en-US" sz="2000" dirty="0">
                <a:hlinkClick r:id="rId4"/>
              </a:rPr>
              <a:t>http://en.cppreference.com/w/cpp/algorithm</a:t>
            </a:r>
            <a:endParaRPr lang="he-IL" sz="2000" dirty="0"/>
          </a:p>
          <a:p>
            <a:pPr lvl="1" algn="r" rtl="1"/>
            <a:r>
              <a:rPr lang="en-US" sz="2000" dirty="0">
                <a:hlinkClick r:id="rId5"/>
              </a:rPr>
              <a:t>http://en.cppreference.com/w/cpp/iterator</a:t>
            </a:r>
            <a:endParaRPr lang="en-US" sz="2000" dirty="0"/>
          </a:p>
          <a:p>
            <a:pPr marL="158750" indent="0" algn="r" rt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423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sz="2400" dirty="0"/>
              <a:t>מבט-על</a:t>
            </a:r>
            <a:r>
              <a:rPr lang="he-IL" sz="2400" baseline="0" dirty="0"/>
              <a:t> - המרכיבים של הספרייה והקשר ביניהם.</a:t>
            </a:r>
            <a:br>
              <a:rPr lang="en-US" sz="2400" baseline="0" dirty="0"/>
            </a:br>
            <a:r>
              <a:rPr lang="he-IL" sz="2400" baseline="0" dirty="0"/>
              <a:t>כרגע השקופית מאוד מבלבלת וכנראה שהחניכים לא מבינים עדיין מה קורה שם, אבל בהמשך זה יהיה ברור.</a:t>
            </a:r>
            <a:endParaRPr lang="he-IL" sz="2400" dirty="0"/>
          </a:p>
          <a:p>
            <a:pPr marL="158750" indent="0" algn="r" rtl="1">
              <a:buNone/>
            </a:pPr>
            <a:endParaRPr lang="he-IL" sz="2400" dirty="0"/>
          </a:p>
          <a:p>
            <a:pPr marL="158750" indent="0" algn="r" rtl="1">
              <a:buNone/>
            </a:pPr>
            <a:r>
              <a:rPr lang="he-IL" sz="2400" dirty="0"/>
              <a:t>בגדול מאוד:</a:t>
            </a:r>
            <a:endParaRPr lang="en-US" sz="2400" dirty="0"/>
          </a:p>
          <a:p>
            <a:pPr marL="914400" lvl="1" indent="-298450" algn="r" rtl="1"/>
            <a:r>
              <a:rPr lang="he-IL" sz="2400" dirty="0"/>
              <a:t>אלגוריתם</a:t>
            </a:r>
            <a:r>
              <a:rPr lang="he-IL" sz="2400" baseline="0" dirty="0"/>
              <a:t> – המוח </a:t>
            </a:r>
            <a:endParaRPr lang="en-US" sz="2400" baseline="0" dirty="0"/>
          </a:p>
          <a:p>
            <a:pPr marL="914400" lvl="1" indent="-298450" algn="r" rtl="1"/>
            <a:r>
              <a:rPr lang="he-IL" sz="2400" baseline="0" dirty="0"/>
              <a:t>קונטיינר – המידע שעליו פועל האלגוריתם</a:t>
            </a:r>
            <a:endParaRPr lang="en-US" sz="2400" baseline="0" dirty="0"/>
          </a:p>
          <a:p>
            <a:pPr marL="914400" lvl="1" indent="-298450" algn="r" rtl="1"/>
            <a:r>
              <a:rPr lang="he-IL" sz="2400" baseline="0" dirty="0" err="1"/>
              <a:t>איטרטור</a:t>
            </a:r>
            <a:r>
              <a:rPr lang="he-IL" sz="2400" baseline="0" dirty="0"/>
              <a:t> –מאפשר לאלגוריתם לגשת למידע</a:t>
            </a:r>
          </a:p>
          <a:p>
            <a:pPr marL="0" indent="0" algn="r" rtl="1">
              <a:buNone/>
            </a:pPr>
            <a:endParaRPr lang="he-IL" sz="2400" dirty="0"/>
          </a:p>
          <a:p>
            <a:pPr marL="158750" indent="0" algn="r" rtl="1">
              <a:buNone/>
            </a:pPr>
            <a:r>
              <a:rPr lang="he-IL" sz="2400" dirty="0"/>
              <a:t>למה ההפרדה</a:t>
            </a:r>
            <a:r>
              <a:rPr lang="he-IL" sz="2400" baseline="0" dirty="0"/>
              <a:t> זאת טובה? נגלה בהמשך...</a:t>
            </a:r>
          </a:p>
          <a:p>
            <a:pPr marL="15875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2478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48345f26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48345f26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נעבור לדבר על הרכיב הראשון של הספרייה - </a:t>
            </a:r>
            <a:r>
              <a:rPr lang="en-US" dirty="0"/>
              <a:t>Containers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840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ראשי">
  <p:cSld name="TITLE_1">
    <p:bg>
      <p:bgPr>
        <a:solidFill>
          <a:schemeClr val="dk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-1455900" y="3151350"/>
            <a:ext cx="2904300" cy="2904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35750" y="3717650"/>
            <a:ext cx="662400" cy="6624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4572000" y="3523475"/>
            <a:ext cx="4032000" cy="132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  <a:cs typeface="+mj-c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2"/>
          <a:srcRect/>
          <a:stretch/>
        </p:blipFill>
        <p:spPr>
          <a:xfrm>
            <a:off x="1" y="1311308"/>
            <a:ext cx="4609797" cy="381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180" y="527340"/>
            <a:ext cx="1163789" cy="29095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/>
          <p:nvPr/>
        </p:nvSpPr>
        <p:spPr>
          <a:xfrm>
            <a:off x="203390" y="3055050"/>
            <a:ext cx="240000" cy="250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" name="Google Shape;51;p7"/>
          <p:cNvCxnSpPr/>
          <p:nvPr/>
        </p:nvCxnSpPr>
        <p:spPr>
          <a:xfrm>
            <a:off x="8897259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52;p7"/>
          <p:cNvSpPr/>
          <p:nvPr/>
        </p:nvSpPr>
        <p:spPr>
          <a:xfrm>
            <a:off x="3650950" y="1767413"/>
            <a:ext cx="95700" cy="9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3842450" y="1671713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3746650" y="1565788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7251" y="508077"/>
            <a:ext cx="1916748" cy="3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7"/>
          <p:cNvPicPr preferRelativeResize="0"/>
          <p:nvPr/>
        </p:nvPicPr>
        <p:blipFill>
          <a:blip r:embed="rId5"/>
          <a:srcRect t="1050" b="1050"/>
          <a:stretch/>
        </p:blipFill>
        <p:spPr>
          <a:xfrm>
            <a:off x="5316375" y="1831150"/>
            <a:ext cx="3287626" cy="14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01DFB9FC-FE1C-4555-8E5D-7BDD30343B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329030" y="2263683"/>
            <a:ext cx="146566" cy="126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שאלות">
  <p:cSld name="שקף שאלות">
    <p:bg>
      <p:bgPr>
        <a:solidFill>
          <a:schemeClr val="bg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00BAAA4D-EE41-4D1F-9C0B-F46AD8903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8" name="Google Shape;38;p6"/>
          <p:cNvSpPr/>
          <p:nvPr/>
        </p:nvSpPr>
        <p:spPr>
          <a:xfrm>
            <a:off x="-7975" y="3409950"/>
            <a:ext cx="9152100" cy="17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540000" y="3601676"/>
            <a:ext cx="8064000" cy="65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540050" y="4386225"/>
            <a:ext cx="8064000" cy="48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  <a:cs typeface="+mj-c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cxnSp>
        <p:nvCxnSpPr>
          <p:cNvPr id="41" name="Google Shape;41;p6"/>
          <p:cNvCxnSpPr/>
          <p:nvPr/>
        </p:nvCxnSpPr>
        <p:spPr>
          <a:xfrm rot="10800000">
            <a:off x="-7975" y="34099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Google Shape;42;p6"/>
          <p:cNvPicPr preferRelativeResize="0"/>
          <p:nvPr/>
        </p:nvPicPr>
        <p:blipFill>
          <a:blip r:embed="rId3"/>
          <a:srcRect/>
          <a:stretch/>
        </p:blipFill>
        <p:spPr>
          <a:xfrm>
            <a:off x="264739" y="727601"/>
            <a:ext cx="8598563" cy="18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>
          <a:blip r:embed="rId4"/>
          <a:srcRect t="9112" b="9112"/>
          <a:stretch/>
        </p:blipFill>
        <p:spPr>
          <a:xfrm>
            <a:off x="264738" y="269950"/>
            <a:ext cx="1108199" cy="41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D82CCC3-60F3-4581-8FD7-990DAD01120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90876" y="2205084"/>
            <a:ext cx="264959" cy="2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6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שאלה">
  <p:cSld name="שקף שאלה">
    <p:bg>
      <p:bgPr>
        <a:solidFill>
          <a:schemeClr val="tx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תמונה 13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33DD1C1E-52E0-420C-AC24-BDD9F9EA26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0" name="Google Shape;90;p11"/>
          <p:cNvSpPr/>
          <p:nvPr/>
        </p:nvSpPr>
        <p:spPr>
          <a:xfrm>
            <a:off x="8169945" y="59350"/>
            <a:ext cx="393600" cy="3936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553375" y="542575"/>
            <a:ext cx="8064000" cy="4060800"/>
          </a:xfrm>
          <a:prstGeom prst="roundRect">
            <a:avLst>
              <a:gd name="adj" fmla="val 2091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58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7545192" y="89988"/>
            <a:ext cx="900000" cy="900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title"/>
          </p:nvPr>
        </p:nvSpPr>
        <p:spPr>
          <a:xfrm>
            <a:off x="780150" y="723700"/>
            <a:ext cx="7605900" cy="80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cs typeface="+mj-cs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body" idx="1"/>
          </p:nvPr>
        </p:nvSpPr>
        <p:spPr>
          <a:xfrm>
            <a:off x="742050" y="1714450"/>
            <a:ext cx="7644000" cy="266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19100" lvl="0" indent="-285750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 dirty="0"/>
          </a:p>
        </p:txBody>
      </p:sp>
      <p:sp>
        <p:nvSpPr>
          <p:cNvPr id="95" name="Google Shape;95;p11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/>
          <p:nvPr/>
        </p:nvSpPr>
        <p:spPr>
          <a:xfrm>
            <a:off x="167550" y="3861875"/>
            <a:ext cx="612600" cy="61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/>
          <p:nvPr/>
        </p:nvSpPr>
        <p:spPr>
          <a:xfrm>
            <a:off x="8882098" y="126550"/>
            <a:ext cx="261900" cy="261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1"/>
          <p:cNvSpPr/>
          <p:nvPr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1"/>
          <p:cNvSpPr/>
          <p:nvPr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1"/>
          <p:cNvSpPr/>
          <p:nvPr/>
        </p:nvSpPr>
        <p:spPr>
          <a:xfrm>
            <a:off x="263250" y="3487550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גרפיקה 374">
            <a:extLst>
              <a:ext uri="{FF2B5EF4-FFF2-40B4-BE49-F238E27FC236}">
                <a16:creationId xmlns:a16="http://schemas.microsoft.com/office/drawing/2014/main" id="{D46013A6-7562-435E-8B91-66B73F7AA12A}"/>
              </a:ext>
            </a:extLst>
          </p:cNvPr>
          <p:cNvGrpSpPr/>
          <p:nvPr userDrawn="1"/>
        </p:nvGrpSpPr>
        <p:grpSpPr>
          <a:xfrm>
            <a:off x="7643320" y="189917"/>
            <a:ext cx="789305" cy="847033"/>
            <a:chOff x="7764507" y="3207558"/>
            <a:chExt cx="789305" cy="847033"/>
          </a:xfrm>
        </p:grpSpPr>
        <p:sp>
          <p:nvSpPr>
            <p:cNvPr id="16" name="גרפיקה 374">
              <a:extLst>
                <a:ext uri="{FF2B5EF4-FFF2-40B4-BE49-F238E27FC236}">
                  <a16:creationId xmlns:a16="http://schemas.microsoft.com/office/drawing/2014/main" id="{2127E871-121D-4E55-BDD9-E33E42DE4C33}"/>
                </a:ext>
              </a:extLst>
            </p:cNvPr>
            <p:cNvSpPr/>
            <p:nvPr/>
          </p:nvSpPr>
          <p:spPr>
            <a:xfrm>
              <a:off x="7885847" y="3912798"/>
              <a:ext cx="141793" cy="141793"/>
            </a:xfrm>
            <a:custGeom>
              <a:avLst/>
              <a:gdLst>
                <a:gd name="connsiteX0" fmla="*/ 50542 w 141793"/>
                <a:gd name="connsiteY0" fmla="*/ 138746 h 141793"/>
                <a:gd name="connsiteX1" fmla="*/ 3048 w 141793"/>
                <a:gd name="connsiteY1" fmla="*/ 50542 h 141793"/>
                <a:gd name="connsiteX2" fmla="*/ 91252 w 141793"/>
                <a:gd name="connsiteY2" fmla="*/ 3048 h 141793"/>
                <a:gd name="connsiteX3" fmla="*/ 138746 w 141793"/>
                <a:gd name="connsiteY3" fmla="*/ 91252 h 141793"/>
                <a:gd name="connsiteX4" fmla="*/ 50542 w 141793"/>
                <a:gd name="connsiteY4" fmla="*/ 138746 h 141793"/>
                <a:gd name="connsiteX5" fmla="*/ 70897 w 141793"/>
                <a:gd name="connsiteY5" fmla="*/ 70897 h 141793"/>
                <a:gd name="connsiteX6" fmla="*/ 70897 w 141793"/>
                <a:gd name="connsiteY6" fmla="*/ 70897 h 141793"/>
                <a:gd name="connsiteX7" fmla="*/ 70897 w 141793"/>
                <a:gd name="connsiteY7" fmla="*/ 70897 h 14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793" h="141793">
                  <a:moveTo>
                    <a:pt x="50542" y="138746"/>
                  </a:moveTo>
                  <a:cubicBezTo>
                    <a:pt x="12849" y="127437"/>
                    <a:pt x="-8260" y="88236"/>
                    <a:pt x="3048" y="50542"/>
                  </a:cubicBezTo>
                  <a:cubicBezTo>
                    <a:pt x="14356" y="12849"/>
                    <a:pt x="53558" y="-8260"/>
                    <a:pt x="91252" y="3048"/>
                  </a:cubicBezTo>
                  <a:cubicBezTo>
                    <a:pt x="128945" y="14356"/>
                    <a:pt x="150054" y="53558"/>
                    <a:pt x="138746" y="91252"/>
                  </a:cubicBezTo>
                  <a:cubicBezTo>
                    <a:pt x="127437" y="128945"/>
                    <a:pt x="88236" y="150054"/>
                    <a:pt x="50542" y="138746"/>
                  </a:cubicBezTo>
                  <a:close/>
                  <a:moveTo>
                    <a:pt x="70897" y="70897"/>
                  </a:moveTo>
                  <a:lnTo>
                    <a:pt x="70897" y="70897"/>
                  </a:lnTo>
                  <a:lnTo>
                    <a:pt x="70897" y="70897"/>
                  </a:lnTo>
                  <a:close/>
                </a:path>
              </a:pathLst>
            </a:custGeom>
            <a:solidFill>
              <a:schemeClr val="bg2"/>
            </a:solidFill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17" name="גרפיקה 374">
              <a:extLst>
                <a:ext uri="{FF2B5EF4-FFF2-40B4-BE49-F238E27FC236}">
                  <a16:creationId xmlns:a16="http://schemas.microsoft.com/office/drawing/2014/main" id="{2A210A00-510F-4CB7-A3F7-3A79ADE78AF1}"/>
                </a:ext>
              </a:extLst>
            </p:cNvPr>
            <p:cNvGrpSpPr/>
            <p:nvPr/>
          </p:nvGrpSpPr>
          <p:grpSpPr>
            <a:xfrm>
              <a:off x="7764507" y="3207558"/>
              <a:ext cx="789305" cy="820165"/>
              <a:chOff x="7764507" y="3207558"/>
              <a:chExt cx="789305" cy="820165"/>
            </a:xfrm>
          </p:grpSpPr>
          <p:sp>
            <p:nvSpPr>
              <p:cNvPr id="18" name="גרפיקה 374">
                <a:extLst>
                  <a:ext uri="{FF2B5EF4-FFF2-40B4-BE49-F238E27FC236}">
                    <a16:creationId xmlns:a16="http://schemas.microsoft.com/office/drawing/2014/main" id="{B0A1D273-9202-4691-B8F2-D09DBC7E33D9}"/>
                  </a:ext>
                </a:extLst>
              </p:cNvPr>
              <p:cNvSpPr/>
              <p:nvPr/>
            </p:nvSpPr>
            <p:spPr>
              <a:xfrm>
                <a:off x="7920961" y="3207558"/>
                <a:ext cx="466729" cy="668374"/>
              </a:xfrm>
              <a:custGeom>
                <a:avLst/>
                <a:gdLst>
                  <a:gd name="connsiteX0" fmla="*/ 68954 w 466729"/>
                  <a:gd name="connsiteY0" fmla="*/ 666826 h 668374"/>
                  <a:gd name="connsiteX1" fmla="*/ 41060 w 466729"/>
                  <a:gd name="connsiteY1" fmla="*/ 615562 h 668374"/>
                  <a:gd name="connsiteX2" fmla="*/ 86293 w 466729"/>
                  <a:gd name="connsiteY2" fmla="*/ 463280 h 668374"/>
                  <a:gd name="connsiteX3" fmla="*/ 126248 w 466729"/>
                  <a:gd name="connsiteY3" fmla="*/ 475342 h 668374"/>
                  <a:gd name="connsiteX4" fmla="*/ 375780 w 466729"/>
                  <a:gd name="connsiteY4" fmla="*/ 340399 h 668374"/>
                  <a:gd name="connsiteX5" fmla="*/ 240837 w 466729"/>
                  <a:gd name="connsiteY5" fmla="*/ 90867 h 668374"/>
                  <a:gd name="connsiteX6" fmla="*/ 65938 w 466729"/>
                  <a:gd name="connsiteY6" fmla="*/ 121022 h 668374"/>
                  <a:gd name="connsiteX7" fmla="*/ 7890 w 466729"/>
                  <a:gd name="connsiteY7" fmla="*/ 111975 h 668374"/>
                  <a:gd name="connsiteX8" fmla="*/ 16937 w 466729"/>
                  <a:gd name="connsiteY8" fmla="*/ 53927 h 668374"/>
                  <a:gd name="connsiteX9" fmla="*/ 264207 w 466729"/>
                  <a:gd name="connsiteY9" fmla="*/ 11710 h 668374"/>
                  <a:gd name="connsiteX10" fmla="*/ 454937 w 466729"/>
                  <a:gd name="connsiteY10" fmla="*/ 363015 h 668374"/>
                  <a:gd name="connsiteX11" fmla="*/ 142833 w 466729"/>
                  <a:gd name="connsiteY11" fmla="*/ 562791 h 668374"/>
                  <a:gd name="connsiteX12" fmla="*/ 120217 w 466729"/>
                  <a:gd name="connsiteY12" fmla="*/ 638933 h 668374"/>
                  <a:gd name="connsiteX13" fmla="*/ 68954 w 466729"/>
                  <a:gd name="connsiteY13" fmla="*/ 666826 h 668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66729" h="668374">
                    <a:moveTo>
                      <a:pt x="68954" y="666826"/>
                    </a:moveTo>
                    <a:cubicBezTo>
                      <a:pt x="47091" y="660041"/>
                      <a:pt x="34276" y="637425"/>
                      <a:pt x="41060" y="615562"/>
                    </a:cubicBezTo>
                    <a:lnTo>
                      <a:pt x="86293" y="463280"/>
                    </a:lnTo>
                    <a:lnTo>
                      <a:pt x="126248" y="475342"/>
                    </a:lnTo>
                    <a:cubicBezTo>
                      <a:pt x="232544" y="507005"/>
                      <a:pt x="344118" y="446695"/>
                      <a:pt x="375780" y="340399"/>
                    </a:cubicBezTo>
                    <a:cubicBezTo>
                      <a:pt x="407443" y="234103"/>
                      <a:pt x="347133" y="122529"/>
                      <a:pt x="240837" y="90867"/>
                    </a:cubicBezTo>
                    <a:cubicBezTo>
                      <a:pt x="180527" y="72774"/>
                      <a:pt x="116448" y="84082"/>
                      <a:pt x="65938" y="121022"/>
                    </a:cubicBezTo>
                    <a:cubicBezTo>
                      <a:pt x="47091" y="134591"/>
                      <a:pt x="21460" y="130068"/>
                      <a:pt x="7890" y="111975"/>
                    </a:cubicBezTo>
                    <a:cubicBezTo>
                      <a:pt x="-5680" y="93128"/>
                      <a:pt x="-1156" y="67497"/>
                      <a:pt x="16937" y="53927"/>
                    </a:cubicBezTo>
                    <a:cubicBezTo>
                      <a:pt x="89308" y="1910"/>
                      <a:pt x="179019" y="-13168"/>
                      <a:pt x="264207" y="11710"/>
                    </a:cubicBezTo>
                    <a:cubicBezTo>
                      <a:pt x="414228" y="54681"/>
                      <a:pt x="499415" y="212994"/>
                      <a:pt x="454937" y="363015"/>
                    </a:cubicBezTo>
                    <a:cubicBezTo>
                      <a:pt x="414228" y="499466"/>
                      <a:pt x="279284" y="582392"/>
                      <a:pt x="142833" y="562791"/>
                    </a:cubicBezTo>
                    <a:lnTo>
                      <a:pt x="120217" y="638933"/>
                    </a:lnTo>
                    <a:cubicBezTo>
                      <a:pt x="113432" y="660795"/>
                      <a:pt x="90816" y="672857"/>
                      <a:pt x="68954" y="666826"/>
                    </a:cubicBezTo>
                    <a:close/>
                  </a:path>
                </a:pathLst>
              </a:custGeom>
              <a:solidFill>
                <a:schemeClr val="bg1"/>
              </a:solidFill>
              <a:ln w="3011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9" name="גרפיקה 374">
                <a:extLst>
                  <a:ext uri="{FF2B5EF4-FFF2-40B4-BE49-F238E27FC236}">
                    <a16:creationId xmlns:a16="http://schemas.microsoft.com/office/drawing/2014/main" id="{156E8A66-20C7-494E-84FC-5778742B200B}"/>
                  </a:ext>
                </a:extLst>
              </p:cNvPr>
              <p:cNvSpPr/>
              <p:nvPr/>
            </p:nvSpPr>
            <p:spPr>
              <a:xfrm>
                <a:off x="7781846" y="3847244"/>
                <a:ext cx="51263" cy="51263"/>
              </a:xfrm>
              <a:custGeom>
                <a:avLst/>
                <a:gdLst>
                  <a:gd name="connsiteX0" fmla="*/ 51263 w 51263"/>
                  <a:gd name="connsiteY0" fmla="*/ 25632 h 51263"/>
                  <a:gd name="connsiteX1" fmla="*/ 25632 w 51263"/>
                  <a:gd name="connsiteY1" fmla="*/ 51263 h 51263"/>
                  <a:gd name="connsiteX2" fmla="*/ 0 w 51263"/>
                  <a:gd name="connsiteY2" fmla="*/ 25632 h 51263"/>
                  <a:gd name="connsiteX3" fmla="*/ 25632 w 51263"/>
                  <a:gd name="connsiteY3" fmla="*/ 0 h 51263"/>
                  <a:gd name="connsiteX4" fmla="*/ 51263 w 51263"/>
                  <a:gd name="connsiteY4" fmla="*/ 25632 h 51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63" h="51263">
                    <a:moveTo>
                      <a:pt x="51263" y="25632"/>
                    </a:moveTo>
                    <a:cubicBezTo>
                      <a:pt x="51263" y="39788"/>
                      <a:pt x="39788" y="51263"/>
                      <a:pt x="25632" y="51263"/>
                    </a:cubicBezTo>
                    <a:cubicBezTo>
                      <a:pt x="11476" y="51263"/>
                      <a:pt x="0" y="39788"/>
                      <a:pt x="0" y="25632"/>
                    </a:cubicBezTo>
                    <a:cubicBezTo>
                      <a:pt x="0" y="11476"/>
                      <a:pt x="11476" y="0"/>
                      <a:pt x="25632" y="0"/>
                    </a:cubicBezTo>
                    <a:cubicBezTo>
                      <a:pt x="39788" y="0"/>
                      <a:pt x="51263" y="11476"/>
                      <a:pt x="51263" y="256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0" name="גרפיקה 374">
                <a:extLst>
                  <a:ext uri="{FF2B5EF4-FFF2-40B4-BE49-F238E27FC236}">
                    <a16:creationId xmlns:a16="http://schemas.microsoft.com/office/drawing/2014/main" id="{24FD5278-8FD2-4E6C-9E7D-A386F3C773DF}"/>
                  </a:ext>
                </a:extLst>
              </p:cNvPr>
              <p:cNvSpPr/>
              <p:nvPr/>
            </p:nvSpPr>
            <p:spPr>
              <a:xfrm>
                <a:off x="7764507" y="3743963"/>
                <a:ext cx="31662" cy="31662"/>
              </a:xfrm>
              <a:custGeom>
                <a:avLst/>
                <a:gdLst>
                  <a:gd name="connsiteX0" fmla="*/ 31663 w 31662"/>
                  <a:gd name="connsiteY0" fmla="*/ 15831 h 31662"/>
                  <a:gd name="connsiteX1" fmla="*/ 15831 w 31662"/>
                  <a:gd name="connsiteY1" fmla="*/ 31663 h 31662"/>
                  <a:gd name="connsiteX2" fmla="*/ 0 w 31662"/>
                  <a:gd name="connsiteY2" fmla="*/ 15831 h 31662"/>
                  <a:gd name="connsiteX3" fmla="*/ 15831 w 31662"/>
                  <a:gd name="connsiteY3" fmla="*/ 0 h 31662"/>
                  <a:gd name="connsiteX4" fmla="*/ 31663 w 31662"/>
                  <a:gd name="connsiteY4" fmla="*/ 15831 h 31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62" h="31662">
                    <a:moveTo>
                      <a:pt x="31663" y="15831"/>
                    </a:moveTo>
                    <a:cubicBezTo>
                      <a:pt x="31663" y="24575"/>
                      <a:pt x="24575" y="31663"/>
                      <a:pt x="15831" y="31663"/>
                    </a:cubicBezTo>
                    <a:cubicBezTo>
                      <a:pt x="7088" y="31663"/>
                      <a:pt x="0" y="24575"/>
                      <a:pt x="0" y="15831"/>
                    </a:cubicBezTo>
                    <a:cubicBezTo>
                      <a:pt x="0" y="7088"/>
                      <a:pt x="7088" y="0"/>
                      <a:pt x="15831" y="0"/>
                    </a:cubicBezTo>
                    <a:cubicBezTo>
                      <a:pt x="24575" y="0"/>
                      <a:pt x="31663" y="7088"/>
                      <a:pt x="31663" y="1583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1" name="גרפיקה 374">
                <a:extLst>
                  <a:ext uri="{FF2B5EF4-FFF2-40B4-BE49-F238E27FC236}">
                    <a16:creationId xmlns:a16="http://schemas.microsoft.com/office/drawing/2014/main" id="{811B05F7-0182-451C-AF2B-6E20C966F2C1}"/>
                  </a:ext>
                </a:extLst>
              </p:cNvPr>
              <p:cNvSpPr/>
              <p:nvPr/>
            </p:nvSpPr>
            <p:spPr>
              <a:xfrm>
                <a:off x="8403791" y="3602989"/>
                <a:ext cx="63325" cy="63325"/>
              </a:xfrm>
              <a:custGeom>
                <a:avLst/>
                <a:gdLst>
                  <a:gd name="connsiteX0" fmla="*/ 63325 w 63325"/>
                  <a:gd name="connsiteY0" fmla="*/ 31663 h 63325"/>
                  <a:gd name="connsiteX1" fmla="*/ 31663 w 63325"/>
                  <a:gd name="connsiteY1" fmla="*/ 63325 h 63325"/>
                  <a:gd name="connsiteX2" fmla="*/ 0 w 63325"/>
                  <a:gd name="connsiteY2" fmla="*/ 31663 h 63325"/>
                  <a:gd name="connsiteX3" fmla="*/ 31663 w 63325"/>
                  <a:gd name="connsiteY3" fmla="*/ 0 h 63325"/>
                  <a:gd name="connsiteX4" fmla="*/ 63325 w 63325"/>
                  <a:gd name="connsiteY4" fmla="*/ 31663 h 63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25" h="63325">
                    <a:moveTo>
                      <a:pt x="63325" y="31663"/>
                    </a:moveTo>
                    <a:cubicBezTo>
                      <a:pt x="63325" y="49149"/>
                      <a:pt x="49149" y="63325"/>
                      <a:pt x="31663" y="63325"/>
                    </a:cubicBezTo>
                    <a:cubicBezTo>
                      <a:pt x="14176" y="63325"/>
                      <a:pt x="0" y="49149"/>
                      <a:pt x="0" y="31663"/>
                    </a:cubicBezTo>
                    <a:cubicBezTo>
                      <a:pt x="0" y="14176"/>
                      <a:pt x="14176" y="0"/>
                      <a:pt x="31663" y="0"/>
                    </a:cubicBezTo>
                    <a:cubicBezTo>
                      <a:pt x="49149" y="0"/>
                      <a:pt x="63325" y="14176"/>
                      <a:pt x="63325" y="31663"/>
                    </a:cubicBezTo>
                    <a:close/>
                  </a:path>
                </a:pathLst>
              </a:custGeom>
              <a:solidFill>
                <a:schemeClr val="bg1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2" name="גרפיקה 374">
                <a:extLst>
                  <a:ext uri="{FF2B5EF4-FFF2-40B4-BE49-F238E27FC236}">
                    <a16:creationId xmlns:a16="http://schemas.microsoft.com/office/drawing/2014/main" id="{A07A4733-0EA4-4468-93D8-0F25AD1F7256}"/>
                  </a:ext>
                </a:extLst>
              </p:cNvPr>
              <p:cNvSpPr/>
              <p:nvPr/>
            </p:nvSpPr>
            <p:spPr>
              <a:xfrm>
                <a:off x="8488225" y="3440152"/>
                <a:ext cx="25631" cy="25631"/>
              </a:xfrm>
              <a:custGeom>
                <a:avLst/>
                <a:gdLst>
                  <a:gd name="connsiteX0" fmla="*/ 25632 w 25631"/>
                  <a:gd name="connsiteY0" fmla="*/ 12816 h 25631"/>
                  <a:gd name="connsiteX1" fmla="*/ 12816 w 25631"/>
                  <a:gd name="connsiteY1" fmla="*/ 25632 h 25631"/>
                  <a:gd name="connsiteX2" fmla="*/ 0 w 25631"/>
                  <a:gd name="connsiteY2" fmla="*/ 12816 h 25631"/>
                  <a:gd name="connsiteX3" fmla="*/ 12816 w 25631"/>
                  <a:gd name="connsiteY3" fmla="*/ 0 h 25631"/>
                  <a:gd name="connsiteX4" fmla="*/ 25632 w 25631"/>
                  <a:gd name="connsiteY4" fmla="*/ 12816 h 25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31" h="25631">
                    <a:moveTo>
                      <a:pt x="25632" y="12816"/>
                    </a:moveTo>
                    <a:cubicBezTo>
                      <a:pt x="25632" y="19894"/>
                      <a:pt x="19894" y="25632"/>
                      <a:pt x="12816" y="25632"/>
                    </a:cubicBezTo>
                    <a:cubicBezTo>
                      <a:pt x="5738" y="25632"/>
                      <a:pt x="0" y="19894"/>
                      <a:pt x="0" y="12816"/>
                    </a:cubicBezTo>
                    <a:cubicBezTo>
                      <a:pt x="0" y="5738"/>
                      <a:pt x="5738" y="0"/>
                      <a:pt x="12816" y="0"/>
                    </a:cubicBezTo>
                    <a:cubicBezTo>
                      <a:pt x="19894" y="0"/>
                      <a:pt x="25632" y="5738"/>
                      <a:pt x="25632" y="1281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3" name="גרפיקה 374">
                <a:extLst>
                  <a:ext uri="{FF2B5EF4-FFF2-40B4-BE49-F238E27FC236}">
                    <a16:creationId xmlns:a16="http://schemas.microsoft.com/office/drawing/2014/main" id="{9773BEF7-4947-439B-986C-35E6649330E5}"/>
                  </a:ext>
                </a:extLst>
              </p:cNvPr>
              <p:cNvSpPr/>
              <p:nvPr/>
            </p:nvSpPr>
            <p:spPr>
              <a:xfrm>
                <a:off x="8490487" y="3523832"/>
                <a:ext cx="63325" cy="63325"/>
              </a:xfrm>
              <a:custGeom>
                <a:avLst/>
                <a:gdLst>
                  <a:gd name="connsiteX0" fmla="*/ 63325 w 63325"/>
                  <a:gd name="connsiteY0" fmla="*/ 31663 h 63325"/>
                  <a:gd name="connsiteX1" fmla="*/ 31663 w 63325"/>
                  <a:gd name="connsiteY1" fmla="*/ 63325 h 63325"/>
                  <a:gd name="connsiteX2" fmla="*/ 0 w 63325"/>
                  <a:gd name="connsiteY2" fmla="*/ 31663 h 63325"/>
                  <a:gd name="connsiteX3" fmla="*/ 31663 w 63325"/>
                  <a:gd name="connsiteY3" fmla="*/ 0 h 63325"/>
                  <a:gd name="connsiteX4" fmla="*/ 63325 w 63325"/>
                  <a:gd name="connsiteY4" fmla="*/ 31663 h 63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25" h="63325">
                    <a:moveTo>
                      <a:pt x="63325" y="31663"/>
                    </a:moveTo>
                    <a:cubicBezTo>
                      <a:pt x="63325" y="49149"/>
                      <a:pt x="49149" y="63325"/>
                      <a:pt x="31663" y="63325"/>
                    </a:cubicBezTo>
                    <a:cubicBezTo>
                      <a:pt x="14176" y="63325"/>
                      <a:pt x="0" y="49149"/>
                      <a:pt x="0" y="31663"/>
                    </a:cubicBezTo>
                    <a:cubicBezTo>
                      <a:pt x="0" y="14176"/>
                      <a:pt x="14176" y="0"/>
                      <a:pt x="31663" y="0"/>
                    </a:cubicBezTo>
                    <a:cubicBezTo>
                      <a:pt x="49149" y="0"/>
                      <a:pt x="63325" y="14176"/>
                      <a:pt x="63325" y="31663"/>
                    </a:cubicBezTo>
                    <a:close/>
                  </a:path>
                </a:pathLst>
              </a:custGeom>
              <a:solidFill>
                <a:schemeClr val="bg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4" name="גרפיקה 374">
                <a:extLst>
                  <a:ext uri="{FF2B5EF4-FFF2-40B4-BE49-F238E27FC236}">
                    <a16:creationId xmlns:a16="http://schemas.microsoft.com/office/drawing/2014/main" id="{EA9E3483-2FB7-42CB-9DA2-3F827D61217C}"/>
                  </a:ext>
                </a:extLst>
              </p:cNvPr>
              <p:cNvSpPr/>
              <p:nvPr/>
            </p:nvSpPr>
            <p:spPr>
              <a:xfrm>
                <a:off x="7912716" y="3939667"/>
                <a:ext cx="88056" cy="88056"/>
              </a:xfrm>
              <a:custGeom>
                <a:avLst/>
                <a:gdLst>
                  <a:gd name="connsiteX0" fmla="*/ 31212 w 88056"/>
                  <a:gd name="connsiteY0" fmla="*/ 86245 h 88056"/>
                  <a:gd name="connsiteX1" fmla="*/ 1811 w 88056"/>
                  <a:gd name="connsiteY1" fmla="*/ 31212 h 88056"/>
                  <a:gd name="connsiteX2" fmla="*/ 56844 w 88056"/>
                  <a:gd name="connsiteY2" fmla="*/ 1811 h 88056"/>
                  <a:gd name="connsiteX3" fmla="*/ 86245 w 88056"/>
                  <a:gd name="connsiteY3" fmla="*/ 56844 h 88056"/>
                  <a:gd name="connsiteX4" fmla="*/ 31212 w 88056"/>
                  <a:gd name="connsiteY4" fmla="*/ 86245 h 88056"/>
                  <a:gd name="connsiteX5" fmla="*/ 44028 w 88056"/>
                  <a:gd name="connsiteY5" fmla="*/ 44028 h 88056"/>
                  <a:gd name="connsiteX6" fmla="*/ 44028 w 88056"/>
                  <a:gd name="connsiteY6" fmla="*/ 44028 h 88056"/>
                  <a:gd name="connsiteX7" fmla="*/ 44028 w 88056"/>
                  <a:gd name="connsiteY7" fmla="*/ 44028 h 8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56" h="88056">
                    <a:moveTo>
                      <a:pt x="31212" y="86245"/>
                    </a:moveTo>
                    <a:cubicBezTo>
                      <a:pt x="7842" y="79460"/>
                      <a:pt x="-4973" y="54583"/>
                      <a:pt x="1811" y="31212"/>
                    </a:cubicBezTo>
                    <a:cubicBezTo>
                      <a:pt x="8596" y="7842"/>
                      <a:pt x="33474" y="-4973"/>
                      <a:pt x="56844" y="1811"/>
                    </a:cubicBezTo>
                    <a:cubicBezTo>
                      <a:pt x="80214" y="8596"/>
                      <a:pt x="93030" y="33474"/>
                      <a:pt x="86245" y="56844"/>
                    </a:cubicBezTo>
                    <a:cubicBezTo>
                      <a:pt x="79460" y="80214"/>
                      <a:pt x="54583" y="93030"/>
                      <a:pt x="31212" y="86245"/>
                    </a:cubicBezTo>
                    <a:close/>
                    <a:moveTo>
                      <a:pt x="44028" y="44028"/>
                    </a:moveTo>
                    <a:lnTo>
                      <a:pt x="44028" y="44028"/>
                    </a:lnTo>
                    <a:lnTo>
                      <a:pt x="44028" y="44028"/>
                    </a:lnTo>
                    <a:close/>
                  </a:path>
                </a:pathLst>
              </a:custGeom>
              <a:solidFill>
                <a:schemeClr val="accent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3507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הפסקה 2">
  <p:cSld name="שקף הפסקה 2">
    <p:bg>
      <p:bgPr>
        <a:solidFill>
          <a:schemeClr val="bg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תמונה 10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3749E603-74D6-4AF1-9EA4-43E28EE61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3000"/>
          </a:blip>
          <a:stretch>
            <a:fillRect/>
          </a:stretch>
        </p:blipFill>
        <p:spPr>
          <a:xfrm>
            <a:off x="-15950" y="0"/>
            <a:ext cx="9144000" cy="5143500"/>
          </a:xfrm>
          <a:prstGeom prst="rect">
            <a:avLst/>
          </a:prstGeom>
        </p:spPr>
      </p:pic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771100" y="191500"/>
            <a:ext cx="4558800" cy="446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ctrTitle"/>
          </p:nvPr>
        </p:nvSpPr>
        <p:spPr>
          <a:xfrm>
            <a:off x="5505550" y="540000"/>
            <a:ext cx="3098400" cy="2643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pic>
        <p:nvPicPr>
          <p:cNvPr id="31" name="Google Shape;31;p5"/>
          <p:cNvPicPr preferRelativeResize="0"/>
          <p:nvPr/>
        </p:nvPicPr>
        <p:blipFill>
          <a:blip r:embed="rId4"/>
          <a:srcRect t="8946" b="8946"/>
          <a:stretch/>
        </p:blipFill>
        <p:spPr>
          <a:xfrm>
            <a:off x="2493147" y="454325"/>
            <a:ext cx="1075891" cy="40654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/>
          <p:nvPr/>
        </p:nvSpPr>
        <p:spPr>
          <a:xfrm>
            <a:off x="-7975" y="3933675"/>
            <a:ext cx="9152100" cy="122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" name="Google Shape;33;p5"/>
          <p:cNvCxnSpPr/>
          <p:nvPr/>
        </p:nvCxnSpPr>
        <p:spPr>
          <a:xfrm rot="10800000">
            <a:off x="-7975" y="427597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4" name="Google Shape;34;p5"/>
          <p:cNvPicPr preferRelativeResize="0"/>
          <p:nvPr/>
        </p:nvPicPr>
        <p:blipFill>
          <a:blip r:embed="rId5"/>
          <a:srcRect/>
          <a:stretch/>
        </p:blipFill>
        <p:spPr>
          <a:xfrm>
            <a:off x="794201" y="1341550"/>
            <a:ext cx="4779076" cy="2771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3063" y="1008701"/>
            <a:ext cx="941277" cy="23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8919" y="1008692"/>
            <a:ext cx="1519294" cy="2458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737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דיון פתוח">
  <p:cSld name="שקף דיון פתוח">
    <p:bg>
      <p:bgPr>
        <a:solidFill>
          <a:schemeClr val="tx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תמונה 15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370858DC-6CE9-40BE-8788-4D220D9B0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9" name="Google Shape;119;p13"/>
          <p:cNvSpPr/>
          <p:nvPr/>
        </p:nvSpPr>
        <p:spPr>
          <a:xfrm rot="4075860">
            <a:off x="8169993" y="59390"/>
            <a:ext cx="393641" cy="393641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3"/>
          <p:cNvSpPr/>
          <p:nvPr/>
        </p:nvSpPr>
        <p:spPr>
          <a:xfrm>
            <a:off x="553375" y="542575"/>
            <a:ext cx="6791700" cy="4060800"/>
          </a:xfrm>
          <a:prstGeom prst="roundRect">
            <a:avLst>
              <a:gd name="adj" fmla="val 2091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58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780150" y="723700"/>
            <a:ext cx="6066000" cy="80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cs typeface="+mj-cs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"/>
          </p:nvPr>
        </p:nvSpPr>
        <p:spPr>
          <a:xfrm>
            <a:off x="742050" y="1714450"/>
            <a:ext cx="6066000" cy="266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19100" lvl="0" indent="-285750" rtl="1">
              <a:spcBef>
                <a:spcPts val="0"/>
              </a:spcBef>
              <a:spcAft>
                <a:spcPts val="120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3" name="Google Shape;123;p13"/>
          <p:cNvSpPr/>
          <p:nvPr/>
        </p:nvSpPr>
        <p:spPr>
          <a:xfrm rot="-7039737">
            <a:off x="73361" y="4339918"/>
            <a:ext cx="301896" cy="301896"/>
          </a:xfrm>
          <a:prstGeom prst="wedgeEllipseCallout">
            <a:avLst>
              <a:gd name="adj1" fmla="val -35444"/>
              <a:gd name="adj2" fmla="val 67623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3"/>
          <p:cNvSpPr/>
          <p:nvPr/>
        </p:nvSpPr>
        <p:spPr>
          <a:xfrm rot="2465296">
            <a:off x="163228" y="3363993"/>
            <a:ext cx="612580" cy="61258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3"/>
          <p:cNvSpPr/>
          <p:nvPr/>
        </p:nvSpPr>
        <p:spPr>
          <a:xfrm>
            <a:off x="8473048" y="661125"/>
            <a:ext cx="261900" cy="261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3"/>
          <p:cNvSpPr/>
          <p:nvPr/>
        </p:nvSpPr>
        <p:spPr>
          <a:xfrm>
            <a:off x="8377350" y="576675"/>
            <a:ext cx="95700" cy="9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3"/>
          <p:cNvSpPr/>
          <p:nvPr/>
        </p:nvSpPr>
        <p:spPr>
          <a:xfrm>
            <a:off x="209475" y="2414450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3"/>
          <p:cNvSpPr/>
          <p:nvPr/>
        </p:nvSpPr>
        <p:spPr>
          <a:xfrm>
            <a:off x="391700" y="2314625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3"/>
          <p:cNvSpPr/>
          <p:nvPr/>
        </p:nvSpPr>
        <p:spPr>
          <a:xfrm rot="593310">
            <a:off x="6834392" y="941741"/>
            <a:ext cx="2141718" cy="2141718"/>
          </a:xfrm>
          <a:prstGeom prst="wedgeEllipseCallout">
            <a:avLst>
              <a:gd name="adj1" fmla="val 44376"/>
              <a:gd name="adj2" fmla="val 48708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060000" algn="bl" rotWithShape="0">
              <a:schemeClr val="accent1"/>
            </a:outerShdw>
          </a:effectLst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400" dirty="0">
                <a:solidFill>
                  <a:schemeClr val="bg2"/>
                </a:solidFill>
                <a:latin typeface="Arimo"/>
                <a:ea typeface="Arimo"/>
                <a:cs typeface="+mj-cs"/>
                <a:sym typeface="Arimo"/>
              </a:rPr>
              <a:t>מה דעתכם?</a:t>
            </a:r>
            <a:endParaRPr sz="2400" dirty="0">
              <a:solidFill>
                <a:schemeClr val="bg2"/>
              </a:solidFill>
              <a:latin typeface="Arimo"/>
              <a:ea typeface="Arimo"/>
              <a:cs typeface="+mj-cs"/>
              <a:sym typeface="Arimo"/>
            </a:endParaRPr>
          </a:p>
          <a:p>
            <a:pPr marL="0" lvl="0" indent="0" algn="ctr" rt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4800" b="1" dirty="0">
                <a:solidFill>
                  <a:schemeClr val="bg2"/>
                </a:solidFill>
                <a:latin typeface="Arimo"/>
                <a:ea typeface="Arimo"/>
                <a:cs typeface="+mj-cs"/>
                <a:sym typeface="Arimo"/>
              </a:rPr>
              <a:t>דברו</a:t>
            </a:r>
            <a:endParaRPr sz="4800" b="1" dirty="0">
              <a:solidFill>
                <a:schemeClr val="bg2"/>
              </a:solidFill>
              <a:latin typeface="Arimo"/>
              <a:ea typeface="Arimo"/>
              <a:cs typeface="+mj-cs"/>
              <a:sym typeface="Arimo"/>
            </a:endParaRPr>
          </a:p>
        </p:txBody>
      </p:sp>
      <p:sp>
        <p:nvSpPr>
          <p:cNvPr id="130" name="Google Shape;130;p13"/>
          <p:cNvSpPr/>
          <p:nvPr/>
        </p:nvSpPr>
        <p:spPr>
          <a:xfrm rot="3453926">
            <a:off x="7046313" y="174512"/>
            <a:ext cx="899995" cy="899995"/>
          </a:xfrm>
          <a:prstGeom prst="wedgeEllipseCallout">
            <a:avLst>
              <a:gd name="adj1" fmla="val -22417"/>
              <a:gd name="adj2" fmla="val 76018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3"/>
          <p:cNvSpPr/>
          <p:nvPr/>
        </p:nvSpPr>
        <p:spPr>
          <a:xfrm rot="-4268176">
            <a:off x="89983" y="2585399"/>
            <a:ext cx="900041" cy="900041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גרפיקה 378">
            <a:extLst>
              <a:ext uri="{FF2B5EF4-FFF2-40B4-BE49-F238E27FC236}">
                <a16:creationId xmlns:a16="http://schemas.microsoft.com/office/drawing/2014/main" id="{D8D0025A-9FAA-4E41-8FED-334E070D8D98}"/>
              </a:ext>
            </a:extLst>
          </p:cNvPr>
          <p:cNvGrpSpPr/>
          <p:nvPr userDrawn="1"/>
        </p:nvGrpSpPr>
        <p:grpSpPr>
          <a:xfrm rot="21188512">
            <a:off x="7147910" y="239411"/>
            <a:ext cx="621983" cy="738559"/>
            <a:chOff x="5503193" y="3290848"/>
            <a:chExt cx="621983" cy="738559"/>
          </a:xfrm>
        </p:grpSpPr>
        <p:grpSp>
          <p:nvGrpSpPr>
            <p:cNvPr id="18" name="גרפיקה 378">
              <a:extLst>
                <a:ext uri="{FF2B5EF4-FFF2-40B4-BE49-F238E27FC236}">
                  <a16:creationId xmlns:a16="http://schemas.microsoft.com/office/drawing/2014/main" id="{A2682821-826F-49BD-BB5E-59FAD131CB26}"/>
                </a:ext>
              </a:extLst>
            </p:cNvPr>
            <p:cNvGrpSpPr/>
            <p:nvPr/>
          </p:nvGrpSpPr>
          <p:grpSpPr>
            <a:xfrm rot="21188512">
              <a:off x="5503193" y="3377013"/>
              <a:ext cx="621983" cy="550299"/>
              <a:chOff x="5503193" y="3377013"/>
              <a:chExt cx="621983" cy="550299"/>
            </a:xfrm>
          </p:grpSpPr>
          <p:sp>
            <p:nvSpPr>
              <p:cNvPr id="28" name="גרפיקה 378">
                <a:extLst>
                  <a:ext uri="{FF2B5EF4-FFF2-40B4-BE49-F238E27FC236}">
                    <a16:creationId xmlns:a16="http://schemas.microsoft.com/office/drawing/2014/main" id="{03D2EBF7-0D0B-4E6D-9C34-6FAA6F0A0ECF}"/>
                  </a:ext>
                </a:extLst>
              </p:cNvPr>
              <p:cNvSpPr/>
              <p:nvPr/>
            </p:nvSpPr>
            <p:spPr>
              <a:xfrm>
                <a:off x="6075939" y="3789738"/>
                <a:ext cx="49237" cy="49237"/>
              </a:xfrm>
              <a:custGeom>
                <a:avLst/>
                <a:gdLst>
                  <a:gd name="connsiteX0" fmla="*/ 49237 w 49237"/>
                  <a:gd name="connsiteY0" fmla="*/ 24619 h 49237"/>
                  <a:gd name="connsiteX1" fmla="*/ 24619 w 49237"/>
                  <a:gd name="connsiteY1" fmla="*/ 49237 h 49237"/>
                  <a:gd name="connsiteX2" fmla="*/ 0 w 49237"/>
                  <a:gd name="connsiteY2" fmla="*/ 24619 h 49237"/>
                  <a:gd name="connsiteX3" fmla="*/ 24619 w 49237"/>
                  <a:gd name="connsiteY3" fmla="*/ 0 h 49237"/>
                  <a:gd name="connsiteX4" fmla="*/ 49237 w 49237"/>
                  <a:gd name="connsiteY4" fmla="*/ 24619 h 49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37" h="49237">
                    <a:moveTo>
                      <a:pt x="49237" y="24619"/>
                    </a:moveTo>
                    <a:cubicBezTo>
                      <a:pt x="49237" y="38215"/>
                      <a:pt x="38215" y="49237"/>
                      <a:pt x="24619" y="49237"/>
                    </a:cubicBezTo>
                    <a:cubicBezTo>
                      <a:pt x="11022" y="49237"/>
                      <a:pt x="0" y="38215"/>
                      <a:pt x="0" y="24619"/>
                    </a:cubicBezTo>
                    <a:cubicBezTo>
                      <a:pt x="0" y="11022"/>
                      <a:pt x="11022" y="0"/>
                      <a:pt x="24619" y="0"/>
                    </a:cubicBezTo>
                    <a:cubicBezTo>
                      <a:pt x="38215" y="0"/>
                      <a:pt x="49237" y="11022"/>
                      <a:pt x="49237" y="24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9" name="גרפיקה 378">
                <a:extLst>
                  <a:ext uri="{FF2B5EF4-FFF2-40B4-BE49-F238E27FC236}">
                    <a16:creationId xmlns:a16="http://schemas.microsoft.com/office/drawing/2014/main" id="{0E1BE468-7A0D-4F05-A749-584BFD41E783}"/>
                  </a:ext>
                </a:extLst>
              </p:cNvPr>
              <p:cNvSpPr/>
              <p:nvPr/>
            </p:nvSpPr>
            <p:spPr>
              <a:xfrm>
                <a:off x="5587910" y="3444352"/>
                <a:ext cx="30411" cy="30411"/>
              </a:xfrm>
              <a:custGeom>
                <a:avLst/>
                <a:gdLst>
                  <a:gd name="connsiteX0" fmla="*/ 30411 w 30411"/>
                  <a:gd name="connsiteY0" fmla="*/ 15206 h 30411"/>
                  <a:gd name="connsiteX1" fmla="*/ 15206 w 30411"/>
                  <a:gd name="connsiteY1" fmla="*/ 30411 h 30411"/>
                  <a:gd name="connsiteX2" fmla="*/ 0 w 30411"/>
                  <a:gd name="connsiteY2" fmla="*/ 15206 h 30411"/>
                  <a:gd name="connsiteX3" fmla="*/ 15206 w 30411"/>
                  <a:gd name="connsiteY3" fmla="*/ 0 h 30411"/>
                  <a:gd name="connsiteX4" fmla="*/ 30411 w 30411"/>
                  <a:gd name="connsiteY4" fmla="*/ 15206 h 30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1" h="30411">
                    <a:moveTo>
                      <a:pt x="30411" y="15206"/>
                    </a:moveTo>
                    <a:cubicBezTo>
                      <a:pt x="30411" y="23604"/>
                      <a:pt x="23604" y="30411"/>
                      <a:pt x="15206" y="30411"/>
                    </a:cubicBezTo>
                    <a:cubicBezTo>
                      <a:pt x="6808" y="30411"/>
                      <a:pt x="0" y="23604"/>
                      <a:pt x="0" y="15206"/>
                    </a:cubicBezTo>
                    <a:cubicBezTo>
                      <a:pt x="0" y="6808"/>
                      <a:pt x="6808" y="0"/>
                      <a:pt x="15206" y="0"/>
                    </a:cubicBezTo>
                    <a:cubicBezTo>
                      <a:pt x="23604" y="0"/>
                      <a:pt x="30411" y="6808"/>
                      <a:pt x="30411" y="15206"/>
                    </a:cubicBezTo>
                    <a:close/>
                  </a:path>
                </a:pathLst>
              </a:custGeom>
              <a:solidFill>
                <a:schemeClr val="bg1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0" name="גרפיקה 378">
                <a:extLst>
                  <a:ext uri="{FF2B5EF4-FFF2-40B4-BE49-F238E27FC236}">
                    <a16:creationId xmlns:a16="http://schemas.microsoft.com/office/drawing/2014/main" id="{A4708E48-133D-43F1-990A-B2DC1EA4C503}"/>
                  </a:ext>
                </a:extLst>
              </p:cNvPr>
              <p:cNvSpPr/>
              <p:nvPr/>
            </p:nvSpPr>
            <p:spPr>
              <a:xfrm>
                <a:off x="6035391" y="3866490"/>
                <a:ext cx="60822" cy="60822"/>
              </a:xfrm>
              <a:custGeom>
                <a:avLst/>
                <a:gdLst>
                  <a:gd name="connsiteX0" fmla="*/ 60823 w 60822"/>
                  <a:gd name="connsiteY0" fmla="*/ 30411 h 60822"/>
                  <a:gd name="connsiteX1" fmla="*/ 30411 w 60822"/>
                  <a:gd name="connsiteY1" fmla="*/ 60823 h 60822"/>
                  <a:gd name="connsiteX2" fmla="*/ 0 w 60822"/>
                  <a:gd name="connsiteY2" fmla="*/ 30411 h 60822"/>
                  <a:gd name="connsiteX3" fmla="*/ 30411 w 60822"/>
                  <a:gd name="connsiteY3" fmla="*/ 0 h 60822"/>
                  <a:gd name="connsiteX4" fmla="*/ 60823 w 60822"/>
                  <a:gd name="connsiteY4" fmla="*/ 30411 h 60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822" h="60822">
                    <a:moveTo>
                      <a:pt x="60823" y="30411"/>
                    </a:moveTo>
                    <a:cubicBezTo>
                      <a:pt x="60823" y="47207"/>
                      <a:pt x="47207" y="60823"/>
                      <a:pt x="30411" y="60823"/>
                    </a:cubicBezTo>
                    <a:cubicBezTo>
                      <a:pt x="13616" y="60823"/>
                      <a:pt x="0" y="47207"/>
                      <a:pt x="0" y="30411"/>
                    </a:cubicBezTo>
                    <a:cubicBezTo>
                      <a:pt x="0" y="13616"/>
                      <a:pt x="13616" y="0"/>
                      <a:pt x="30411" y="0"/>
                    </a:cubicBezTo>
                    <a:cubicBezTo>
                      <a:pt x="47207" y="0"/>
                      <a:pt x="60823" y="13616"/>
                      <a:pt x="60823" y="3041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1" name="גרפיקה 378">
                <a:extLst>
                  <a:ext uri="{FF2B5EF4-FFF2-40B4-BE49-F238E27FC236}">
                    <a16:creationId xmlns:a16="http://schemas.microsoft.com/office/drawing/2014/main" id="{B521E54D-B780-4486-B519-2D9E40AEF0A7}"/>
                  </a:ext>
                </a:extLst>
              </p:cNvPr>
              <p:cNvSpPr/>
              <p:nvPr/>
            </p:nvSpPr>
            <p:spPr>
              <a:xfrm>
                <a:off x="5551706" y="3377013"/>
                <a:ext cx="24618" cy="24618"/>
              </a:xfrm>
              <a:custGeom>
                <a:avLst/>
                <a:gdLst>
                  <a:gd name="connsiteX0" fmla="*/ 24619 w 24618"/>
                  <a:gd name="connsiteY0" fmla="*/ 12309 h 24618"/>
                  <a:gd name="connsiteX1" fmla="*/ 12309 w 24618"/>
                  <a:gd name="connsiteY1" fmla="*/ 24619 h 24618"/>
                  <a:gd name="connsiteX2" fmla="*/ 0 w 24618"/>
                  <a:gd name="connsiteY2" fmla="*/ 12309 h 24618"/>
                  <a:gd name="connsiteX3" fmla="*/ 12309 w 24618"/>
                  <a:gd name="connsiteY3" fmla="*/ 0 h 24618"/>
                  <a:gd name="connsiteX4" fmla="*/ 24619 w 24618"/>
                  <a:gd name="connsiteY4" fmla="*/ 12309 h 24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18" h="24618">
                    <a:moveTo>
                      <a:pt x="24619" y="12309"/>
                    </a:moveTo>
                    <a:cubicBezTo>
                      <a:pt x="24619" y="19108"/>
                      <a:pt x="19108" y="24619"/>
                      <a:pt x="12309" y="24619"/>
                    </a:cubicBezTo>
                    <a:cubicBezTo>
                      <a:pt x="5511" y="24619"/>
                      <a:pt x="0" y="19108"/>
                      <a:pt x="0" y="12309"/>
                    </a:cubicBezTo>
                    <a:cubicBezTo>
                      <a:pt x="0" y="5511"/>
                      <a:pt x="5511" y="0"/>
                      <a:pt x="12309" y="0"/>
                    </a:cubicBezTo>
                    <a:cubicBezTo>
                      <a:pt x="19108" y="0"/>
                      <a:pt x="24619" y="5511"/>
                      <a:pt x="24619" y="1230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2" name="גרפיקה 378">
                <a:extLst>
                  <a:ext uri="{FF2B5EF4-FFF2-40B4-BE49-F238E27FC236}">
                    <a16:creationId xmlns:a16="http://schemas.microsoft.com/office/drawing/2014/main" id="{BB235690-ED6F-4825-BED4-7C2F68D62D8C}"/>
                  </a:ext>
                </a:extLst>
              </p:cNvPr>
              <p:cNvSpPr/>
              <p:nvPr/>
            </p:nvSpPr>
            <p:spPr>
              <a:xfrm>
                <a:off x="5503193" y="3500830"/>
                <a:ext cx="60822" cy="60822"/>
              </a:xfrm>
              <a:custGeom>
                <a:avLst/>
                <a:gdLst>
                  <a:gd name="connsiteX0" fmla="*/ 60823 w 60822"/>
                  <a:gd name="connsiteY0" fmla="*/ 30411 h 60822"/>
                  <a:gd name="connsiteX1" fmla="*/ 30411 w 60822"/>
                  <a:gd name="connsiteY1" fmla="*/ 60823 h 60822"/>
                  <a:gd name="connsiteX2" fmla="*/ 0 w 60822"/>
                  <a:gd name="connsiteY2" fmla="*/ 30411 h 60822"/>
                  <a:gd name="connsiteX3" fmla="*/ 30411 w 60822"/>
                  <a:gd name="connsiteY3" fmla="*/ 0 h 60822"/>
                  <a:gd name="connsiteX4" fmla="*/ 60823 w 60822"/>
                  <a:gd name="connsiteY4" fmla="*/ 30411 h 60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822" h="60822">
                    <a:moveTo>
                      <a:pt x="60823" y="30411"/>
                    </a:moveTo>
                    <a:cubicBezTo>
                      <a:pt x="60823" y="47207"/>
                      <a:pt x="47207" y="60823"/>
                      <a:pt x="30411" y="60823"/>
                    </a:cubicBezTo>
                    <a:cubicBezTo>
                      <a:pt x="13616" y="60823"/>
                      <a:pt x="0" y="47207"/>
                      <a:pt x="0" y="30411"/>
                    </a:cubicBezTo>
                    <a:cubicBezTo>
                      <a:pt x="0" y="13616"/>
                      <a:pt x="13616" y="0"/>
                      <a:pt x="30411" y="0"/>
                    </a:cubicBezTo>
                    <a:cubicBezTo>
                      <a:pt x="47207" y="0"/>
                      <a:pt x="60823" y="13616"/>
                      <a:pt x="60823" y="30411"/>
                    </a:cubicBezTo>
                    <a:close/>
                  </a:path>
                </a:pathLst>
              </a:custGeom>
              <a:solidFill>
                <a:schemeClr val="bg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 dirty="0"/>
              </a:p>
            </p:txBody>
          </p:sp>
        </p:grpSp>
        <p:sp>
          <p:nvSpPr>
            <p:cNvPr id="19" name="גרפיקה 378">
              <a:extLst>
                <a:ext uri="{FF2B5EF4-FFF2-40B4-BE49-F238E27FC236}">
                  <a16:creationId xmlns:a16="http://schemas.microsoft.com/office/drawing/2014/main" id="{7DECCA5B-3309-4CAB-8ADB-18AD4BD9ACD4}"/>
                </a:ext>
              </a:extLst>
            </p:cNvPr>
            <p:cNvSpPr/>
            <p:nvPr/>
          </p:nvSpPr>
          <p:spPr>
            <a:xfrm>
              <a:off x="5742139" y="3957000"/>
              <a:ext cx="253427" cy="72407"/>
            </a:xfrm>
            <a:custGeom>
              <a:avLst/>
              <a:gdLst>
                <a:gd name="connsiteX0" fmla="*/ 217224 w 253427"/>
                <a:gd name="connsiteY0" fmla="*/ 72408 h 72407"/>
                <a:gd name="connsiteX1" fmla="*/ 36204 w 253427"/>
                <a:gd name="connsiteY1" fmla="*/ 72408 h 72407"/>
                <a:gd name="connsiteX2" fmla="*/ 0 w 253427"/>
                <a:gd name="connsiteY2" fmla="*/ 36204 h 72407"/>
                <a:gd name="connsiteX3" fmla="*/ 0 w 253427"/>
                <a:gd name="connsiteY3" fmla="*/ 36204 h 72407"/>
                <a:gd name="connsiteX4" fmla="*/ 36204 w 253427"/>
                <a:gd name="connsiteY4" fmla="*/ 0 h 72407"/>
                <a:gd name="connsiteX5" fmla="*/ 217224 w 253427"/>
                <a:gd name="connsiteY5" fmla="*/ 0 h 72407"/>
                <a:gd name="connsiteX6" fmla="*/ 253428 w 253427"/>
                <a:gd name="connsiteY6" fmla="*/ 36204 h 72407"/>
                <a:gd name="connsiteX7" fmla="*/ 253428 w 253427"/>
                <a:gd name="connsiteY7" fmla="*/ 36204 h 72407"/>
                <a:gd name="connsiteX8" fmla="*/ 217224 w 253427"/>
                <a:gd name="connsiteY8" fmla="*/ 72408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427" h="72407">
                  <a:moveTo>
                    <a:pt x="217224" y="72408"/>
                  </a:moveTo>
                  <a:lnTo>
                    <a:pt x="36204" y="72408"/>
                  </a:lnTo>
                  <a:cubicBezTo>
                    <a:pt x="16654" y="72408"/>
                    <a:pt x="0" y="55754"/>
                    <a:pt x="0" y="36204"/>
                  </a:cubicBezTo>
                  <a:lnTo>
                    <a:pt x="0" y="36204"/>
                  </a:lnTo>
                  <a:cubicBezTo>
                    <a:pt x="0" y="16654"/>
                    <a:pt x="16654" y="0"/>
                    <a:pt x="36204" y="0"/>
                  </a:cubicBezTo>
                  <a:lnTo>
                    <a:pt x="217224" y="0"/>
                  </a:lnTo>
                  <a:cubicBezTo>
                    <a:pt x="236774" y="0"/>
                    <a:pt x="253428" y="16654"/>
                    <a:pt x="253428" y="36204"/>
                  </a:cubicBezTo>
                  <a:lnTo>
                    <a:pt x="253428" y="36204"/>
                  </a:lnTo>
                  <a:cubicBezTo>
                    <a:pt x="253428" y="56478"/>
                    <a:pt x="236774" y="72408"/>
                    <a:pt x="217224" y="72408"/>
                  </a:cubicBezTo>
                  <a:close/>
                </a:path>
              </a:pathLst>
            </a:custGeom>
            <a:solidFill>
              <a:schemeClr val="bg1"/>
            </a:solidFill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20" name="גרפיקה 378">
              <a:extLst>
                <a:ext uri="{FF2B5EF4-FFF2-40B4-BE49-F238E27FC236}">
                  <a16:creationId xmlns:a16="http://schemas.microsoft.com/office/drawing/2014/main" id="{F910A1CE-27CE-4587-A4A0-C35B1E201384}"/>
                </a:ext>
              </a:extLst>
            </p:cNvPr>
            <p:cNvGrpSpPr/>
            <p:nvPr/>
          </p:nvGrpSpPr>
          <p:grpSpPr>
            <a:xfrm rot="21188512">
              <a:off x="5738518" y="3290848"/>
              <a:ext cx="260668" cy="470651"/>
              <a:chOff x="5738518" y="3290848"/>
              <a:chExt cx="260668" cy="470651"/>
            </a:xfrm>
          </p:grpSpPr>
          <p:sp>
            <p:nvSpPr>
              <p:cNvPr id="26" name="גרפיקה 378">
                <a:extLst>
                  <a:ext uri="{FF2B5EF4-FFF2-40B4-BE49-F238E27FC236}">
                    <a16:creationId xmlns:a16="http://schemas.microsoft.com/office/drawing/2014/main" id="{9EBBEE95-8EA3-43D4-9EDE-4CDF6865E004}"/>
                  </a:ext>
                </a:extLst>
              </p:cNvPr>
              <p:cNvSpPr/>
              <p:nvPr/>
            </p:nvSpPr>
            <p:spPr>
              <a:xfrm rot="291521">
                <a:off x="5753000" y="3305329"/>
                <a:ext cx="231705" cy="441688"/>
              </a:xfrm>
              <a:custGeom>
                <a:avLst/>
                <a:gdLst>
                  <a:gd name="connsiteX0" fmla="*/ 115853 w 231705"/>
                  <a:gd name="connsiteY0" fmla="*/ 441688 h 441688"/>
                  <a:gd name="connsiteX1" fmla="*/ 0 w 231705"/>
                  <a:gd name="connsiteY1" fmla="*/ 325835 h 441688"/>
                  <a:gd name="connsiteX2" fmla="*/ 0 w 231705"/>
                  <a:gd name="connsiteY2" fmla="*/ 115853 h 441688"/>
                  <a:gd name="connsiteX3" fmla="*/ 115853 w 231705"/>
                  <a:gd name="connsiteY3" fmla="*/ 0 h 441688"/>
                  <a:gd name="connsiteX4" fmla="*/ 231705 w 231705"/>
                  <a:gd name="connsiteY4" fmla="*/ 115853 h 441688"/>
                  <a:gd name="connsiteX5" fmla="*/ 231705 w 231705"/>
                  <a:gd name="connsiteY5" fmla="*/ 325835 h 441688"/>
                  <a:gd name="connsiteX6" fmla="*/ 115853 w 231705"/>
                  <a:gd name="connsiteY6" fmla="*/ 441688 h 441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705" h="441688">
                    <a:moveTo>
                      <a:pt x="115853" y="441688"/>
                    </a:moveTo>
                    <a:cubicBezTo>
                      <a:pt x="52134" y="441688"/>
                      <a:pt x="0" y="389554"/>
                      <a:pt x="0" y="325835"/>
                    </a:cubicBezTo>
                    <a:lnTo>
                      <a:pt x="0" y="115853"/>
                    </a:lnTo>
                    <a:cubicBezTo>
                      <a:pt x="0" y="52134"/>
                      <a:pt x="52134" y="0"/>
                      <a:pt x="115853" y="0"/>
                    </a:cubicBezTo>
                    <a:cubicBezTo>
                      <a:pt x="179572" y="0"/>
                      <a:pt x="231705" y="52134"/>
                      <a:pt x="231705" y="115853"/>
                    </a:cubicBezTo>
                    <a:lnTo>
                      <a:pt x="231705" y="325835"/>
                    </a:lnTo>
                    <a:cubicBezTo>
                      <a:pt x="231705" y="389554"/>
                      <a:pt x="179572" y="441688"/>
                      <a:pt x="115853" y="441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7" name="גרפיקה 378">
                <a:extLst>
                  <a:ext uri="{FF2B5EF4-FFF2-40B4-BE49-F238E27FC236}">
                    <a16:creationId xmlns:a16="http://schemas.microsoft.com/office/drawing/2014/main" id="{89EC5F9F-EC87-4A7D-A857-D1412806C385}"/>
                  </a:ext>
                </a:extLst>
              </p:cNvPr>
              <p:cNvSpPr/>
              <p:nvPr/>
            </p:nvSpPr>
            <p:spPr>
              <a:xfrm rot="326572">
                <a:off x="5738518" y="3290848"/>
                <a:ext cx="260668" cy="470651"/>
              </a:xfrm>
              <a:custGeom>
                <a:avLst/>
                <a:gdLst>
                  <a:gd name="connsiteX0" fmla="*/ 130334 w 260668"/>
                  <a:gd name="connsiteY0" fmla="*/ 28963 h 470651"/>
                  <a:gd name="connsiteX1" fmla="*/ 231705 w 260668"/>
                  <a:gd name="connsiteY1" fmla="*/ 130334 h 470651"/>
                  <a:gd name="connsiteX2" fmla="*/ 231705 w 260668"/>
                  <a:gd name="connsiteY2" fmla="*/ 340317 h 470651"/>
                  <a:gd name="connsiteX3" fmla="*/ 130334 w 260668"/>
                  <a:gd name="connsiteY3" fmla="*/ 441688 h 470651"/>
                  <a:gd name="connsiteX4" fmla="*/ 130334 w 260668"/>
                  <a:gd name="connsiteY4" fmla="*/ 441688 h 470651"/>
                  <a:gd name="connsiteX5" fmla="*/ 28963 w 260668"/>
                  <a:gd name="connsiteY5" fmla="*/ 340317 h 470651"/>
                  <a:gd name="connsiteX6" fmla="*/ 28963 w 260668"/>
                  <a:gd name="connsiteY6" fmla="*/ 130334 h 470651"/>
                  <a:gd name="connsiteX7" fmla="*/ 130334 w 260668"/>
                  <a:gd name="connsiteY7" fmla="*/ 28963 h 470651"/>
                  <a:gd name="connsiteX8" fmla="*/ 130334 w 260668"/>
                  <a:gd name="connsiteY8" fmla="*/ 28963 h 470651"/>
                  <a:gd name="connsiteX9" fmla="*/ 130334 w 260668"/>
                  <a:gd name="connsiteY9" fmla="*/ 0 h 470651"/>
                  <a:gd name="connsiteX10" fmla="*/ 0 w 260668"/>
                  <a:gd name="connsiteY10" fmla="*/ 130334 h 470651"/>
                  <a:gd name="connsiteX11" fmla="*/ 0 w 260668"/>
                  <a:gd name="connsiteY11" fmla="*/ 340317 h 470651"/>
                  <a:gd name="connsiteX12" fmla="*/ 130334 w 260668"/>
                  <a:gd name="connsiteY12" fmla="*/ 470651 h 470651"/>
                  <a:gd name="connsiteX13" fmla="*/ 260668 w 260668"/>
                  <a:gd name="connsiteY13" fmla="*/ 340317 h 470651"/>
                  <a:gd name="connsiteX14" fmla="*/ 260668 w 260668"/>
                  <a:gd name="connsiteY14" fmla="*/ 130334 h 470651"/>
                  <a:gd name="connsiteX15" fmla="*/ 130334 w 260668"/>
                  <a:gd name="connsiteY15" fmla="*/ 0 h 470651"/>
                  <a:gd name="connsiteX16" fmla="*/ 130334 w 260668"/>
                  <a:gd name="connsiteY16" fmla="*/ 0 h 470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0668" h="470651">
                    <a:moveTo>
                      <a:pt x="130334" y="28963"/>
                    </a:moveTo>
                    <a:cubicBezTo>
                      <a:pt x="186088" y="28963"/>
                      <a:pt x="231705" y="74580"/>
                      <a:pt x="231705" y="130334"/>
                    </a:cubicBezTo>
                    <a:lnTo>
                      <a:pt x="231705" y="340317"/>
                    </a:lnTo>
                    <a:cubicBezTo>
                      <a:pt x="231705" y="396071"/>
                      <a:pt x="186088" y="441688"/>
                      <a:pt x="130334" y="441688"/>
                    </a:cubicBezTo>
                    <a:lnTo>
                      <a:pt x="130334" y="441688"/>
                    </a:lnTo>
                    <a:cubicBezTo>
                      <a:pt x="74580" y="441688"/>
                      <a:pt x="28963" y="396071"/>
                      <a:pt x="28963" y="340317"/>
                    </a:cubicBezTo>
                    <a:lnTo>
                      <a:pt x="28963" y="130334"/>
                    </a:lnTo>
                    <a:cubicBezTo>
                      <a:pt x="28963" y="74580"/>
                      <a:pt x="74580" y="28963"/>
                      <a:pt x="130334" y="28963"/>
                    </a:cubicBezTo>
                    <a:lnTo>
                      <a:pt x="130334" y="28963"/>
                    </a:lnTo>
                    <a:moveTo>
                      <a:pt x="130334" y="0"/>
                    </a:moveTo>
                    <a:cubicBezTo>
                      <a:pt x="58650" y="0"/>
                      <a:pt x="0" y="58650"/>
                      <a:pt x="0" y="130334"/>
                    </a:cubicBezTo>
                    <a:lnTo>
                      <a:pt x="0" y="340317"/>
                    </a:lnTo>
                    <a:cubicBezTo>
                      <a:pt x="0" y="412001"/>
                      <a:pt x="58650" y="470651"/>
                      <a:pt x="130334" y="470651"/>
                    </a:cubicBezTo>
                    <a:cubicBezTo>
                      <a:pt x="202018" y="470651"/>
                      <a:pt x="260668" y="412001"/>
                      <a:pt x="260668" y="340317"/>
                    </a:cubicBezTo>
                    <a:lnTo>
                      <a:pt x="260668" y="130334"/>
                    </a:lnTo>
                    <a:cubicBezTo>
                      <a:pt x="260668" y="58650"/>
                      <a:pt x="202018" y="0"/>
                      <a:pt x="130334" y="0"/>
                    </a:cubicBezTo>
                    <a:lnTo>
                      <a:pt x="130334" y="0"/>
                    </a:lnTo>
                    <a:close/>
                  </a:path>
                </a:pathLst>
              </a:custGeom>
              <a:solidFill>
                <a:schemeClr val="bg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21" name="גרפיקה 378">
              <a:extLst>
                <a:ext uri="{FF2B5EF4-FFF2-40B4-BE49-F238E27FC236}">
                  <a16:creationId xmlns:a16="http://schemas.microsoft.com/office/drawing/2014/main" id="{CD0305C8-BCD0-4645-A18A-6D6D1A4BA45C}"/>
                </a:ext>
              </a:extLst>
            </p:cNvPr>
            <p:cNvSpPr/>
            <p:nvPr/>
          </p:nvSpPr>
          <p:spPr>
            <a:xfrm>
              <a:off x="5676971" y="3529794"/>
              <a:ext cx="383761" cy="309181"/>
            </a:xfrm>
            <a:custGeom>
              <a:avLst/>
              <a:gdLst>
                <a:gd name="connsiteX0" fmla="*/ 383762 w 383761"/>
                <a:gd name="connsiteY0" fmla="*/ 0 h 309181"/>
                <a:gd name="connsiteX1" fmla="*/ 383762 w 383761"/>
                <a:gd name="connsiteY1" fmla="*/ 117301 h 309181"/>
                <a:gd name="connsiteX2" fmla="*/ 191881 w 383761"/>
                <a:gd name="connsiteY2" fmla="*/ 309182 h 309181"/>
                <a:gd name="connsiteX3" fmla="*/ 191881 w 383761"/>
                <a:gd name="connsiteY3" fmla="*/ 309182 h 309181"/>
                <a:gd name="connsiteX4" fmla="*/ 0 w 383761"/>
                <a:gd name="connsiteY4" fmla="*/ 117301 h 309181"/>
                <a:gd name="connsiteX5" fmla="*/ 0 w 383761"/>
                <a:gd name="connsiteY5" fmla="*/ 0 h 30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761" h="309181">
                  <a:moveTo>
                    <a:pt x="383762" y="0"/>
                  </a:moveTo>
                  <a:lnTo>
                    <a:pt x="383762" y="117301"/>
                  </a:lnTo>
                  <a:cubicBezTo>
                    <a:pt x="383762" y="223016"/>
                    <a:pt x="297597" y="309182"/>
                    <a:pt x="191881" y="309182"/>
                  </a:cubicBezTo>
                  <a:lnTo>
                    <a:pt x="191881" y="309182"/>
                  </a:lnTo>
                  <a:cubicBezTo>
                    <a:pt x="86165" y="309182"/>
                    <a:pt x="0" y="223016"/>
                    <a:pt x="0" y="117301"/>
                  </a:cubicBezTo>
                  <a:lnTo>
                    <a:pt x="0" y="0"/>
                  </a:lnTo>
                </a:path>
              </a:pathLst>
            </a:custGeom>
            <a:noFill/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2" name="גרפיקה 378">
              <a:extLst>
                <a:ext uri="{FF2B5EF4-FFF2-40B4-BE49-F238E27FC236}">
                  <a16:creationId xmlns:a16="http://schemas.microsoft.com/office/drawing/2014/main" id="{D4D11705-E395-4443-9585-1FDC6D44585F}"/>
                </a:ext>
              </a:extLst>
            </p:cNvPr>
            <p:cNvSpPr/>
            <p:nvPr/>
          </p:nvSpPr>
          <p:spPr>
            <a:xfrm>
              <a:off x="5871025" y="3841147"/>
              <a:ext cx="7240" cy="115852"/>
            </a:xfrm>
            <a:custGeom>
              <a:avLst/>
              <a:gdLst>
                <a:gd name="connsiteX0" fmla="*/ 0 w 7240"/>
                <a:gd name="connsiteY0" fmla="*/ 0 h 115852"/>
                <a:gd name="connsiteX1" fmla="*/ 0 w 7240"/>
                <a:gd name="connsiteY1" fmla="*/ 115853 h 115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0" h="115852">
                  <a:moveTo>
                    <a:pt x="0" y="0"/>
                  </a:moveTo>
                  <a:lnTo>
                    <a:pt x="0" y="115853"/>
                  </a:lnTo>
                </a:path>
              </a:pathLst>
            </a:custGeom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" name="גרפיקה 378">
              <a:extLst>
                <a:ext uri="{FF2B5EF4-FFF2-40B4-BE49-F238E27FC236}">
                  <a16:creationId xmlns:a16="http://schemas.microsoft.com/office/drawing/2014/main" id="{67F8CB56-8D0B-4251-930E-D8F0D4280FBB}"/>
                </a:ext>
              </a:extLst>
            </p:cNvPr>
            <p:cNvSpPr/>
            <p:nvPr/>
          </p:nvSpPr>
          <p:spPr>
            <a:xfrm>
              <a:off x="5755172" y="3450145"/>
              <a:ext cx="108611" cy="7240"/>
            </a:xfrm>
            <a:custGeom>
              <a:avLst/>
              <a:gdLst>
                <a:gd name="connsiteX0" fmla="*/ 0 w 108611"/>
                <a:gd name="connsiteY0" fmla="*/ 0 h 7240"/>
                <a:gd name="connsiteX1" fmla="*/ 108612 w 108611"/>
                <a:gd name="connsiteY1" fmla="*/ 0 h 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611" h="7240">
                  <a:moveTo>
                    <a:pt x="0" y="0"/>
                  </a:moveTo>
                  <a:lnTo>
                    <a:pt x="108612" y="0"/>
                  </a:lnTo>
                </a:path>
              </a:pathLst>
            </a:custGeom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" name="גרפיקה 378">
              <a:extLst>
                <a:ext uri="{FF2B5EF4-FFF2-40B4-BE49-F238E27FC236}">
                  <a16:creationId xmlns:a16="http://schemas.microsoft.com/office/drawing/2014/main" id="{D2882FA2-3ECF-4C4B-9336-F59BD29FDEEF}"/>
                </a:ext>
              </a:extLst>
            </p:cNvPr>
            <p:cNvSpPr/>
            <p:nvPr/>
          </p:nvSpPr>
          <p:spPr>
            <a:xfrm>
              <a:off x="5755172" y="3508071"/>
              <a:ext cx="108611" cy="7240"/>
            </a:xfrm>
            <a:custGeom>
              <a:avLst/>
              <a:gdLst>
                <a:gd name="connsiteX0" fmla="*/ 0 w 108611"/>
                <a:gd name="connsiteY0" fmla="*/ 0 h 7240"/>
                <a:gd name="connsiteX1" fmla="*/ 108612 w 108611"/>
                <a:gd name="connsiteY1" fmla="*/ 0 h 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611" h="7240">
                  <a:moveTo>
                    <a:pt x="0" y="0"/>
                  </a:moveTo>
                  <a:lnTo>
                    <a:pt x="108612" y="0"/>
                  </a:lnTo>
                </a:path>
              </a:pathLst>
            </a:custGeom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5" name="גרפיקה 378">
              <a:extLst>
                <a:ext uri="{FF2B5EF4-FFF2-40B4-BE49-F238E27FC236}">
                  <a16:creationId xmlns:a16="http://schemas.microsoft.com/office/drawing/2014/main" id="{AA33DEE7-A486-42AF-9B36-C8CFADA24956}"/>
                </a:ext>
              </a:extLst>
            </p:cNvPr>
            <p:cNvSpPr/>
            <p:nvPr/>
          </p:nvSpPr>
          <p:spPr>
            <a:xfrm>
              <a:off x="5755172" y="3565997"/>
              <a:ext cx="108611" cy="7240"/>
            </a:xfrm>
            <a:custGeom>
              <a:avLst/>
              <a:gdLst>
                <a:gd name="connsiteX0" fmla="*/ 0 w 108611"/>
                <a:gd name="connsiteY0" fmla="*/ 0 h 7240"/>
                <a:gd name="connsiteX1" fmla="*/ 108612 w 108611"/>
                <a:gd name="connsiteY1" fmla="*/ 0 h 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611" h="7240">
                  <a:moveTo>
                    <a:pt x="0" y="0"/>
                  </a:moveTo>
                  <a:lnTo>
                    <a:pt x="108612" y="0"/>
                  </a:lnTo>
                </a:path>
              </a:pathLst>
            </a:custGeom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4281663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תוכן">
  <p:cSld name="TITLE_AND_BODY_3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8876875" y="0"/>
            <a:ext cx="267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8"/>
          <p:cNvCxnSpPr/>
          <p:nvPr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8"/>
          <p:cNvSpPr txBox="1">
            <a:spLocks noGrp="1"/>
          </p:cNvSpPr>
          <p:nvPr>
            <p:ph type="body" idx="1"/>
          </p:nvPr>
        </p:nvSpPr>
        <p:spPr>
          <a:xfrm>
            <a:off x="540000" y="1070025"/>
            <a:ext cx="8064000" cy="35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algn="r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cs typeface="+mj-cs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62" name="Google Shape;62;p8"/>
          <p:cNvSpPr/>
          <p:nvPr/>
        </p:nvSpPr>
        <p:spPr>
          <a:xfrm>
            <a:off x="8649324" y="105825"/>
            <a:ext cx="301800" cy="30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151600" y="4468275"/>
            <a:ext cx="612600" cy="61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/>
          <p:nvPr/>
        </p:nvSpPr>
        <p:spPr>
          <a:xfrm>
            <a:off x="8430650" y="105825"/>
            <a:ext cx="125400" cy="12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8951125" y="407625"/>
            <a:ext cx="36000" cy="36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תוכן" preserve="1">
  <p:cSld name="1_שקף תוכן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8876875" y="0"/>
            <a:ext cx="267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8"/>
          <p:cNvCxnSpPr/>
          <p:nvPr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8"/>
          <p:cNvSpPr txBox="1">
            <a:spLocks noGrp="1"/>
          </p:cNvSpPr>
          <p:nvPr>
            <p:ph type="body" idx="1"/>
          </p:nvPr>
        </p:nvSpPr>
        <p:spPr>
          <a:xfrm>
            <a:off x="6021492" y="1070025"/>
            <a:ext cx="2582507" cy="35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algn="r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 dirty="0"/>
          </a:p>
        </p:txBody>
      </p:sp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cs typeface="+mj-cs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62" name="Google Shape;62;p8"/>
          <p:cNvSpPr/>
          <p:nvPr/>
        </p:nvSpPr>
        <p:spPr>
          <a:xfrm>
            <a:off x="8649324" y="105825"/>
            <a:ext cx="301800" cy="30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151600" y="4468275"/>
            <a:ext cx="612600" cy="61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/>
          <p:nvPr/>
        </p:nvSpPr>
        <p:spPr>
          <a:xfrm>
            <a:off x="8430650" y="105825"/>
            <a:ext cx="125400" cy="12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8951125" y="407625"/>
            <a:ext cx="36000" cy="36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0;p8">
            <a:extLst>
              <a:ext uri="{FF2B5EF4-FFF2-40B4-BE49-F238E27FC236}">
                <a16:creationId xmlns:a16="http://schemas.microsoft.com/office/drawing/2014/main" id="{4261D983-2277-46FB-B0D9-AF1D83EC550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3278808" y="1070025"/>
            <a:ext cx="2582507" cy="35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algn="r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 dirty="0"/>
          </a:p>
        </p:txBody>
      </p:sp>
      <p:sp>
        <p:nvSpPr>
          <p:cNvPr id="14" name="Google Shape;60;p8">
            <a:extLst>
              <a:ext uri="{FF2B5EF4-FFF2-40B4-BE49-F238E27FC236}">
                <a16:creationId xmlns:a16="http://schemas.microsoft.com/office/drawing/2014/main" id="{A1A5EB34-9B6F-4961-B2FD-8F298BA41D7A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536125" y="1070025"/>
            <a:ext cx="2582507" cy="35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algn="r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1838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הצגת נושאי השיעור" preserve="1" userDrawn="1">
  <p:cSld name="1_שקף הצגת נושאי השיעור">
    <p:bg>
      <p:bgPr>
        <a:solidFill>
          <a:schemeClr val="accen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955473A0-865B-44F5-95BE-F16D7F760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Google Shape;16;p3"/>
          <p:cNvSpPr/>
          <p:nvPr/>
        </p:nvSpPr>
        <p:spPr>
          <a:xfrm>
            <a:off x="-7975" y="-1"/>
            <a:ext cx="9152100" cy="32782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19;p3"/>
          <p:cNvCxnSpPr/>
          <p:nvPr/>
        </p:nvCxnSpPr>
        <p:spPr>
          <a:xfrm rot="10800000">
            <a:off x="-7975" y="410882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70;p9">
            <a:extLst>
              <a:ext uri="{FF2B5EF4-FFF2-40B4-BE49-F238E27FC236}">
                <a16:creationId xmlns:a16="http://schemas.microsoft.com/office/drawing/2014/main" id="{CA66F191-B21D-4C8F-81CB-77D514B5BD64}"/>
              </a:ext>
            </a:extLst>
          </p:cNvPr>
          <p:cNvSpPr/>
          <p:nvPr userDrawn="1"/>
        </p:nvSpPr>
        <p:spPr>
          <a:xfrm>
            <a:off x="8876875" y="0"/>
            <a:ext cx="267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71;p9">
            <a:extLst>
              <a:ext uri="{FF2B5EF4-FFF2-40B4-BE49-F238E27FC236}">
                <a16:creationId xmlns:a16="http://schemas.microsoft.com/office/drawing/2014/main" id="{5F962F44-1A38-42F2-9C4B-C91CF2B739CC}"/>
              </a:ext>
            </a:extLst>
          </p:cNvPr>
          <p:cNvCxnSpPr/>
          <p:nvPr userDrawn="1"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74;p9">
            <a:extLst>
              <a:ext uri="{FF2B5EF4-FFF2-40B4-BE49-F238E27FC236}">
                <a16:creationId xmlns:a16="http://schemas.microsoft.com/office/drawing/2014/main" id="{9710C1DF-E7BD-402F-B749-521E13DF9C27}"/>
              </a:ext>
            </a:extLst>
          </p:cNvPr>
          <p:cNvSpPr/>
          <p:nvPr userDrawn="1"/>
        </p:nvSpPr>
        <p:spPr>
          <a:xfrm>
            <a:off x="7907274" y="-110175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5;p9">
            <a:extLst>
              <a:ext uri="{FF2B5EF4-FFF2-40B4-BE49-F238E27FC236}">
                <a16:creationId xmlns:a16="http://schemas.microsoft.com/office/drawing/2014/main" id="{8A0E6FB0-E322-4894-A5E0-64A6473E0B9E}"/>
              </a:ext>
            </a:extLst>
          </p:cNvPr>
          <p:cNvSpPr/>
          <p:nvPr userDrawn="1"/>
        </p:nvSpPr>
        <p:spPr>
          <a:xfrm>
            <a:off x="8274467" y="9000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6;p9">
            <a:extLst>
              <a:ext uri="{FF2B5EF4-FFF2-40B4-BE49-F238E27FC236}">
                <a16:creationId xmlns:a16="http://schemas.microsoft.com/office/drawing/2014/main" id="{38E2CA87-CE2F-4CFB-9F34-03DF8712EB85}"/>
              </a:ext>
            </a:extLst>
          </p:cNvPr>
          <p:cNvSpPr/>
          <p:nvPr userDrawn="1"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7;p9">
            <a:extLst>
              <a:ext uri="{FF2B5EF4-FFF2-40B4-BE49-F238E27FC236}">
                <a16:creationId xmlns:a16="http://schemas.microsoft.com/office/drawing/2014/main" id="{7606801E-916B-4EDB-98F3-EF0FD480B02A}"/>
              </a:ext>
            </a:extLst>
          </p:cNvPr>
          <p:cNvSpPr/>
          <p:nvPr userDrawn="1"/>
        </p:nvSpPr>
        <p:spPr>
          <a:xfrm>
            <a:off x="151600" y="4468275"/>
            <a:ext cx="612600" cy="612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9;p9">
            <a:extLst>
              <a:ext uri="{FF2B5EF4-FFF2-40B4-BE49-F238E27FC236}">
                <a16:creationId xmlns:a16="http://schemas.microsoft.com/office/drawing/2014/main" id="{BE9A3843-64FD-4162-A11F-8D0DD56FFF5C}"/>
              </a:ext>
            </a:extLst>
          </p:cNvPr>
          <p:cNvSpPr/>
          <p:nvPr userDrawn="1"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80;p9">
            <a:extLst>
              <a:ext uri="{FF2B5EF4-FFF2-40B4-BE49-F238E27FC236}">
                <a16:creationId xmlns:a16="http://schemas.microsoft.com/office/drawing/2014/main" id="{DDE3435E-34AB-4087-B9E5-4440D7DE31A8}"/>
              </a:ext>
            </a:extLst>
          </p:cNvPr>
          <p:cNvSpPr/>
          <p:nvPr userDrawn="1"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1;p9">
            <a:extLst>
              <a:ext uri="{FF2B5EF4-FFF2-40B4-BE49-F238E27FC236}">
                <a16:creationId xmlns:a16="http://schemas.microsoft.com/office/drawing/2014/main" id="{49E01AE5-A891-41AC-86DB-AD03139D5457}"/>
              </a:ext>
            </a:extLst>
          </p:cNvPr>
          <p:cNvSpPr/>
          <p:nvPr userDrawn="1"/>
        </p:nvSpPr>
        <p:spPr>
          <a:xfrm>
            <a:off x="8209075" y="191625"/>
            <a:ext cx="36000" cy="3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60;p8">
            <a:extLst>
              <a:ext uri="{FF2B5EF4-FFF2-40B4-BE49-F238E27FC236}">
                <a16:creationId xmlns:a16="http://schemas.microsoft.com/office/drawing/2014/main" id="{2D8333C8-8CCE-447C-97AA-70FE108BAB16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3715928" y="1250025"/>
            <a:ext cx="4888071" cy="182412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algn="r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 dirty="0"/>
          </a:p>
        </p:txBody>
      </p:sp>
      <p:sp>
        <p:nvSpPr>
          <p:cNvPr id="23" name="Google Shape;73;p9">
            <a:extLst>
              <a:ext uri="{FF2B5EF4-FFF2-40B4-BE49-F238E27FC236}">
                <a16:creationId xmlns:a16="http://schemas.microsoft.com/office/drawing/2014/main" id="{68DA8F25-9A35-4BF7-AA20-2BD175FAE3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cs typeface="+mj-cs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E19C6F90-730B-4478-B958-1A105ADEB3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15168" y="1198250"/>
            <a:ext cx="3192453" cy="3821756"/>
          </a:xfrm>
          <a:prstGeom prst="rect">
            <a:avLst/>
          </a:prstGeom>
        </p:spPr>
      </p:pic>
      <p:grpSp>
        <p:nvGrpSpPr>
          <p:cNvPr id="24" name="קבוצה 23">
            <a:extLst>
              <a:ext uri="{FF2B5EF4-FFF2-40B4-BE49-F238E27FC236}">
                <a16:creationId xmlns:a16="http://schemas.microsoft.com/office/drawing/2014/main" id="{2806E4E8-63CA-43CE-B724-ECB8F7EE85E4}"/>
              </a:ext>
            </a:extLst>
          </p:cNvPr>
          <p:cNvGrpSpPr/>
          <p:nvPr userDrawn="1"/>
        </p:nvGrpSpPr>
        <p:grpSpPr>
          <a:xfrm>
            <a:off x="8409270" y="128442"/>
            <a:ext cx="871167" cy="722422"/>
            <a:chOff x="6633830" y="3268015"/>
            <a:chExt cx="871167" cy="722422"/>
          </a:xfrm>
        </p:grpSpPr>
        <p:grpSp>
          <p:nvGrpSpPr>
            <p:cNvPr id="25" name="גרפיקה 376">
              <a:extLst>
                <a:ext uri="{FF2B5EF4-FFF2-40B4-BE49-F238E27FC236}">
                  <a16:creationId xmlns:a16="http://schemas.microsoft.com/office/drawing/2014/main" id="{AE53BD9A-9C56-4A4E-BE3B-DC5B509F500E}"/>
                </a:ext>
              </a:extLst>
            </p:cNvPr>
            <p:cNvGrpSpPr/>
            <p:nvPr/>
          </p:nvGrpSpPr>
          <p:grpSpPr>
            <a:xfrm>
              <a:off x="6720642" y="3268015"/>
              <a:ext cx="784355" cy="313328"/>
              <a:chOff x="6720642" y="3268015"/>
              <a:chExt cx="784355" cy="313328"/>
            </a:xfrm>
          </p:grpSpPr>
          <p:sp>
            <p:nvSpPr>
              <p:cNvPr id="35" name="גרפיקה 376">
                <a:extLst>
                  <a:ext uri="{FF2B5EF4-FFF2-40B4-BE49-F238E27FC236}">
                    <a16:creationId xmlns:a16="http://schemas.microsoft.com/office/drawing/2014/main" id="{EF4599E7-74C8-423E-BD9A-E40D2EAC446D}"/>
                  </a:ext>
                </a:extLst>
              </p:cNvPr>
              <p:cNvSpPr/>
              <p:nvPr/>
            </p:nvSpPr>
            <p:spPr>
              <a:xfrm>
                <a:off x="6786063" y="3268015"/>
                <a:ext cx="46827" cy="46827"/>
              </a:xfrm>
              <a:custGeom>
                <a:avLst/>
                <a:gdLst>
                  <a:gd name="connsiteX0" fmla="*/ 46827 w 46827"/>
                  <a:gd name="connsiteY0" fmla="*/ 23414 h 46827"/>
                  <a:gd name="connsiteX1" fmla="*/ 23414 w 46827"/>
                  <a:gd name="connsiteY1" fmla="*/ 46827 h 46827"/>
                  <a:gd name="connsiteX2" fmla="*/ 0 w 46827"/>
                  <a:gd name="connsiteY2" fmla="*/ 23414 h 46827"/>
                  <a:gd name="connsiteX3" fmla="*/ 23414 w 46827"/>
                  <a:gd name="connsiteY3" fmla="*/ 0 h 46827"/>
                  <a:gd name="connsiteX4" fmla="*/ 46827 w 46827"/>
                  <a:gd name="connsiteY4" fmla="*/ 23414 h 4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27" h="46827">
                    <a:moveTo>
                      <a:pt x="46827" y="23414"/>
                    </a:moveTo>
                    <a:cubicBezTo>
                      <a:pt x="46827" y="36345"/>
                      <a:pt x="36345" y="46827"/>
                      <a:pt x="23414" y="46827"/>
                    </a:cubicBezTo>
                    <a:cubicBezTo>
                      <a:pt x="10483" y="46827"/>
                      <a:pt x="0" y="36345"/>
                      <a:pt x="0" y="23414"/>
                    </a:cubicBezTo>
                    <a:cubicBezTo>
                      <a:pt x="0" y="10483"/>
                      <a:pt x="10483" y="0"/>
                      <a:pt x="23414" y="0"/>
                    </a:cubicBezTo>
                    <a:cubicBezTo>
                      <a:pt x="36345" y="0"/>
                      <a:pt x="46827" y="10483"/>
                      <a:pt x="46827" y="23414"/>
                    </a:cubicBezTo>
                    <a:close/>
                  </a:path>
                </a:pathLst>
              </a:custGeom>
              <a:solidFill>
                <a:schemeClr val="bg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6" name="גרפיקה 376">
                <a:extLst>
                  <a:ext uri="{FF2B5EF4-FFF2-40B4-BE49-F238E27FC236}">
                    <a16:creationId xmlns:a16="http://schemas.microsoft.com/office/drawing/2014/main" id="{08C9A869-6EEF-429E-B84A-F432514FCF45}"/>
                  </a:ext>
                </a:extLst>
              </p:cNvPr>
              <p:cNvSpPr/>
              <p:nvPr/>
            </p:nvSpPr>
            <p:spPr>
              <a:xfrm>
                <a:off x="7348407" y="3490444"/>
                <a:ext cx="28922" cy="28922"/>
              </a:xfrm>
              <a:custGeom>
                <a:avLst/>
                <a:gdLst>
                  <a:gd name="connsiteX0" fmla="*/ 28923 w 28922"/>
                  <a:gd name="connsiteY0" fmla="*/ 14461 h 28922"/>
                  <a:gd name="connsiteX1" fmla="*/ 14461 w 28922"/>
                  <a:gd name="connsiteY1" fmla="*/ 28923 h 28922"/>
                  <a:gd name="connsiteX2" fmla="*/ 0 w 28922"/>
                  <a:gd name="connsiteY2" fmla="*/ 14461 h 28922"/>
                  <a:gd name="connsiteX3" fmla="*/ 14461 w 28922"/>
                  <a:gd name="connsiteY3" fmla="*/ 0 h 28922"/>
                  <a:gd name="connsiteX4" fmla="*/ 28923 w 28922"/>
                  <a:gd name="connsiteY4" fmla="*/ 14461 h 2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22" h="28922">
                    <a:moveTo>
                      <a:pt x="28923" y="14461"/>
                    </a:moveTo>
                    <a:cubicBezTo>
                      <a:pt x="28923" y="22448"/>
                      <a:pt x="22448" y="28923"/>
                      <a:pt x="14461" y="28923"/>
                    </a:cubicBezTo>
                    <a:cubicBezTo>
                      <a:pt x="6475" y="28923"/>
                      <a:pt x="0" y="22448"/>
                      <a:pt x="0" y="14461"/>
                    </a:cubicBezTo>
                    <a:cubicBezTo>
                      <a:pt x="0" y="6475"/>
                      <a:pt x="6475" y="0"/>
                      <a:pt x="14461" y="0"/>
                    </a:cubicBezTo>
                    <a:cubicBezTo>
                      <a:pt x="22448" y="0"/>
                      <a:pt x="28923" y="6475"/>
                      <a:pt x="28923" y="14461"/>
                    </a:cubicBezTo>
                    <a:close/>
                  </a:path>
                </a:pathLst>
              </a:custGeom>
              <a:solidFill>
                <a:schemeClr val="bg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7" name="גרפיקה 376">
                <a:extLst>
                  <a:ext uri="{FF2B5EF4-FFF2-40B4-BE49-F238E27FC236}">
                    <a16:creationId xmlns:a16="http://schemas.microsoft.com/office/drawing/2014/main" id="{F0243AB6-F328-420B-9F15-706440695382}"/>
                  </a:ext>
                </a:extLst>
              </p:cNvPr>
              <p:cNvSpPr/>
              <p:nvPr/>
            </p:nvSpPr>
            <p:spPr>
              <a:xfrm>
                <a:off x="6720642" y="3326549"/>
                <a:ext cx="57845" cy="57845"/>
              </a:xfrm>
              <a:custGeom>
                <a:avLst/>
                <a:gdLst>
                  <a:gd name="connsiteX0" fmla="*/ 57845 w 57845"/>
                  <a:gd name="connsiteY0" fmla="*/ 28923 h 57845"/>
                  <a:gd name="connsiteX1" fmla="*/ 28923 w 57845"/>
                  <a:gd name="connsiteY1" fmla="*/ 57845 h 57845"/>
                  <a:gd name="connsiteX2" fmla="*/ 0 w 57845"/>
                  <a:gd name="connsiteY2" fmla="*/ 28923 h 57845"/>
                  <a:gd name="connsiteX3" fmla="*/ 28923 w 57845"/>
                  <a:gd name="connsiteY3" fmla="*/ 0 h 57845"/>
                  <a:gd name="connsiteX4" fmla="*/ 57845 w 57845"/>
                  <a:gd name="connsiteY4" fmla="*/ 28923 h 5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845" h="57845">
                    <a:moveTo>
                      <a:pt x="57845" y="28923"/>
                    </a:moveTo>
                    <a:cubicBezTo>
                      <a:pt x="57845" y="44896"/>
                      <a:pt x="44896" y="57845"/>
                      <a:pt x="28923" y="57845"/>
                    </a:cubicBezTo>
                    <a:cubicBezTo>
                      <a:pt x="12949" y="57845"/>
                      <a:pt x="0" y="44896"/>
                      <a:pt x="0" y="28923"/>
                    </a:cubicBezTo>
                    <a:cubicBezTo>
                      <a:pt x="0" y="12949"/>
                      <a:pt x="12949" y="0"/>
                      <a:pt x="28923" y="0"/>
                    </a:cubicBezTo>
                    <a:cubicBezTo>
                      <a:pt x="44896" y="0"/>
                      <a:pt x="57845" y="12949"/>
                      <a:pt x="57845" y="2892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" name="גרפיקה 376">
                <a:extLst>
                  <a:ext uri="{FF2B5EF4-FFF2-40B4-BE49-F238E27FC236}">
                    <a16:creationId xmlns:a16="http://schemas.microsoft.com/office/drawing/2014/main" id="{D13E7CAA-99FD-4D8C-9B6F-AB4E89053535}"/>
                  </a:ext>
                </a:extLst>
              </p:cNvPr>
              <p:cNvSpPr/>
              <p:nvPr/>
            </p:nvSpPr>
            <p:spPr>
              <a:xfrm>
                <a:off x="7403079" y="3433287"/>
                <a:ext cx="23413" cy="23413"/>
              </a:xfrm>
              <a:custGeom>
                <a:avLst/>
                <a:gdLst>
                  <a:gd name="connsiteX0" fmla="*/ 23414 w 23413"/>
                  <a:gd name="connsiteY0" fmla="*/ 11707 h 23413"/>
                  <a:gd name="connsiteX1" fmla="*/ 11707 w 23413"/>
                  <a:gd name="connsiteY1" fmla="*/ 23414 h 23413"/>
                  <a:gd name="connsiteX2" fmla="*/ 0 w 23413"/>
                  <a:gd name="connsiteY2" fmla="*/ 11707 h 23413"/>
                  <a:gd name="connsiteX3" fmla="*/ 11707 w 23413"/>
                  <a:gd name="connsiteY3" fmla="*/ 0 h 23413"/>
                  <a:gd name="connsiteX4" fmla="*/ 23414 w 23413"/>
                  <a:gd name="connsiteY4" fmla="*/ 11707 h 23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13" h="23413">
                    <a:moveTo>
                      <a:pt x="23414" y="11707"/>
                    </a:moveTo>
                    <a:cubicBezTo>
                      <a:pt x="23414" y="18172"/>
                      <a:pt x="18172" y="23414"/>
                      <a:pt x="11707" y="23414"/>
                    </a:cubicBezTo>
                    <a:cubicBezTo>
                      <a:pt x="5241" y="23414"/>
                      <a:pt x="0" y="18172"/>
                      <a:pt x="0" y="11707"/>
                    </a:cubicBezTo>
                    <a:cubicBezTo>
                      <a:pt x="0" y="5241"/>
                      <a:pt x="5241" y="0"/>
                      <a:pt x="11707" y="0"/>
                    </a:cubicBezTo>
                    <a:cubicBezTo>
                      <a:pt x="18172" y="0"/>
                      <a:pt x="23414" y="5241"/>
                      <a:pt x="23414" y="1170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" name="גרפיקה 376">
                <a:extLst>
                  <a:ext uri="{FF2B5EF4-FFF2-40B4-BE49-F238E27FC236}">
                    <a16:creationId xmlns:a16="http://schemas.microsoft.com/office/drawing/2014/main" id="{C280AC69-6DEA-45F0-95C3-C9E58062473C}"/>
                  </a:ext>
                </a:extLst>
              </p:cNvPr>
              <p:cNvSpPr/>
              <p:nvPr/>
            </p:nvSpPr>
            <p:spPr>
              <a:xfrm>
                <a:off x="7447152" y="3523498"/>
                <a:ext cx="57845" cy="57845"/>
              </a:xfrm>
              <a:custGeom>
                <a:avLst/>
                <a:gdLst>
                  <a:gd name="connsiteX0" fmla="*/ 57845 w 57845"/>
                  <a:gd name="connsiteY0" fmla="*/ 28923 h 57845"/>
                  <a:gd name="connsiteX1" fmla="*/ 28923 w 57845"/>
                  <a:gd name="connsiteY1" fmla="*/ 57845 h 57845"/>
                  <a:gd name="connsiteX2" fmla="*/ 0 w 57845"/>
                  <a:gd name="connsiteY2" fmla="*/ 28923 h 57845"/>
                  <a:gd name="connsiteX3" fmla="*/ 28923 w 57845"/>
                  <a:gd name="connsiteY3" fmla="*/ 0 h 57845"/>
                  <a:gd name="connsiteX4" fmla="*/ 57845 w 57845"/>
                  <a:gd name="connsiteY4" fmla="*/ 28923 h 5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845" h="57845">
                    <a:moveTo>
                      <a:pt x="57845" y="28923"/>
                    </a:moveTo>
                    <a:cubicBezTo>
                      <a:pt x="57845" y="44896"/>
                      <a:pt x="44896" y="57845"/>
                      <a:pt x="28923" y="57845"/>
                    </a:cubicBezTo>
                    <a:cubicBezTo>
                      <a:pt x="12949" y="57845"/>
                      <a:pt x="0" y="44896"/>
                      <a:pt x="0" y="28923"/>
                    </a:cubicBezTo>
                    <a:cubicBezTo>
                      <a:pt x="0" y="12949"/>
                      <a:pt x="12949" y="0"/>
                      <a:pt x="28923" y="0"/>
                    </a:cubicBezTo>
                    <a:cubicBezTo>
                      <a:pt x="44896" y="0"/>
                      <a:pt x="57845" y="12949"/>
                      <a:pt x="57845" y="2892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26" name="גרפיקה 376">
              <a:extLst>
                <a:ext uri="{FF2B5EF4-FFF2-40B4-BE49-F238E27FC236}">
                  <a16:creationId xmlns:a16="http://schemas.microsoft.com/office/drawing/2014/main" id="{22017C3F-7FF3-488D-A4F0-8EE4CD694777}"/>
                </a:ext>
              </a:extLst>
            </p:cNvPr>
            <p:cNvGrpSpPr/>
            <p:nvPr/>
          </p:nvGrpSpPr>
          <p:grpSpPr>
            <a:xfrm>
              <a:off x="6633830" y="3359558"/>
              <a:ext cx="720604" cy="630879"/>
              <a:chOff x="6633830" y="3359558"/>
              <a:chExt cx="720604" cy="630879"/>
            </a:xfrm>
          </p:grpSpPr>
          <p:sp>
            <p:nvSpPr>
              <p:cNvPr id="27" name="גרפיקה 376">
                <a:extLst>
                  <a:ext uri="{FF2B5EF4-FFF2-40B4-BE49-F238E27FC236}">
                    <a16:creationId xmlns:a16="http://schemas.microsoft.com/office/drawing/2014/main" id="{4E20E0AD-B9C3-4161-9B19-9FBC221B3D25}"/>
                  </a:ext>
                </a:extLst>
              </p:cNvPr>
              <p:cNvSpPr/>
              <p:nvPr/>
            </p:nvSpPr>
            <p:spPr>
              <a:xfrm>
                <a:off x="6633830" y="3359558"/>
                <a:ext cx="720604" cy="630879"/>
              </a:xfrm>
              <a:custGeom>
                <a:avLst/>
                <a:gdLst>
                  <a:gd name="connsiteX0" fmla="*/ 665955 w 720604"/>
                  <a:gd name="connsiteY0" fmla="*/ 524096 h 630879"/>
                  <a:gd name="connsiteX1" fmla="*/ 164628 w 720604"/>
                  <a:gd name="connsiteY1" fmla="*/ 629457 h 630879"/>
                  <a:gd name="connsiteX2" fmla="*/ 83369 w 720604"/>
                  <a:gd name="connsiteY2" fmla="*/ 576433 h 630879"/>
                  <a:gd name="connsiteX3" fmla="*/ 1422 w 720604"/>
                  <a:gd name="connsiteY3" fmla="*/ 188042 h 630879"/>
                  <a:gd name="connsiteX4" fmla="*/ 54447 w 720604"/>
                  <a:gd name="connsiteY4" fmla="*/ 106783 h 630879"/>
                  <a:gd name="connsiteX5" fmla="*/ 555773 w 720604"/>
                  <a:gd name="connsiteY5" fmla="*/ 1422 h 630879"/>
                  <a:gd name="connsiteX6" fmla="*/ 637032 w 720604"/>
                  <a:gd name="connsiteY6" fmla="*/ 54447 h 630879"/>
                  <a:gd name="connsiteX7" fmla="*/ 718979 w 720604"/>
                  <a:gd name="connsiteY7" fmla="*/ 442837 h 630879"/>
                  <a:gd name="connsiteX8" fmla="*/ 665955 w 720604"/>
                  <a:gd name="connsiteY8" fmla="*/ 524096 h 63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604" h="630879">
                    <a:moveTo>
                      <a:pt x="665955" y="524096"/>
                    </a:moveTo>
                    <a:lnTo>
                      <a:pt x="164628" y="629457"/>
                    </a:lnTo>
                    <a:cubicBezTo>
                      <a:pt x="127442" y="637033"/>
                      <a:pt x="90944" y="613619"/>
                      <a:pt x="83369" y="576433"/>
                    </a:cubicBezTo>
                    <a:lnTo>
                      <a:pt x="1422" y="188042"/>
                    </a:lnTo>
                    <a:cubicBezTo>
                      <a:pt x="-6153" y="150856"/>
                      <a:pt x="17261" y="114358"/>
                      <a:pt x="54447" y="106783"/>
                    </a:cubicBezTo>
                    <a:lnTo>
                      <a:pt x="555773" y="1422"/>
                    </a:lnTo>
                    <a:cubicBezTo>
                      <a:pt x="592959" y="-6153"/>
                      <a:pt x="629457" y="17261"/>
                      <a:pt x="637032" y="54447"/>
                    </a:cubicBezTo>
                    <a:lnTo>
                      <a:pt x="718979" y="442837"/>
                    </a:lnTo>
                    <a:cubicBezTo>
                      <a:pt x="727243" y="479335"/>
                      <a:pt x="703141" y="516521"/>
                      <a:pt x="665955" y="524096"/>
                    </a:cubicBezTo>
                    <a:close/>
                  </a:path>
                </a:pathLst>
              </a:custGeom>
              <a:solidFill>
                <a:schemeClr val="bg1"/>
              </a:solidFill>
              <a:ln w="2746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8" name="גרפיקה 376">
                <a:extLst>
                  <a:ext uri="{FF2B5EF4-FFF2-40B4-BE49-F238E27FC236}">
                    <a16:creationId xmlns:a16="http://schemas.microsoft.com/office/drawing/2014/main" id="{219AC4D3-479D-4273-AC47-C6E82D20D846}"/>
                  </a:ext>
                </a:extLst>
              </p:cNvPr>
              <p:cNvSpPr/>
              <p:nvPr/>
            </p:nvSpPr>
            <p:spPr>
              <a:xfrm>
                <a:off x="6765403" y="3684639"/>
                <a:ext cx="47515" cy="9640"/>
              </a:xfrm>
              <a:custGeom>
                <a:avLst/>
                <a:gdLst>
                  <a:gd name="connsiteX0" fmla="*/ 0 w 47515"/>
                  <a:gd name="connsiteY0" fmla="*/ 9641 h 9640"/>
                  <a:gd name="connsiteX1" fmla="*/ 47516 w 47515"/>
                  <a:gd name="connsiteY1" fmla="*/ 0 h 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15" h="9640">
                    <a:moveTo>
                      <a:pt x="0" y="9641"/>
                    </a:moveTo>
                    <a:lnTo>
                      <a:pt x="47516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9" name="גרפיקה 376">
                <a:extLst>
                  <a:ext uri="{FF2B5EF4-FFF2-40B4-BE49-F238E27FC236}">
                    <a16:creationId xmlns:a16="http://schemas.microsoft.com/office/drawing/2014/main" id="{C8147FA8-AB21-4111-8037-A6EA4269D3A9}"/>
                  </a:ext>
                </a:extLst>
              </p:cNvPr>
              <p:cNvSpPr/>
              <p:nvPr/>
            </p:nvSpPr>
            <p:spPr>
              <a:xfrm>
                <a:off x="7150350" y="3603380"/>
                <a:ext cx="46827" cy="10329"/>
              </a:xfrm>
              <a:custGeom>
                <a:avLst/>
                <a:gdLst>
                  <a:gd name="connsiteX0" fmla="*/ 0 w 46827"/>
                  <a:gd name="connsiteY0" fmla="*/ 10330 h 10329"/>
                  <a:gd name="connsiteX1" fmla="*/ 46827 w 46827"/>
                  <a:gd name="connsiteY1" fmla="*/ 0 h 10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827" h="10329">
                    <a:moveTo>
                      <a:pt x="0" y="10330"/>
                    </a:moveTo>
                    <a:lnTo>
                      <a:pt x="46827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0" name="גרפיקה 376">
                <a:extLst>
                  <a:ext uri="{FF2B5EF4-FFF2-40B4-BE49-F238E27FC236}">
                    <a16:creationId xmlns:a16="http://schemas.microsoft.com/office/drawing/2014/main" id="{AF2992C8-BF15-435B-A479-283C06672D41}"/>
                  </a:ext>
                </a:extLst>
              </p:cNvPr>
              <p:cNvSpPr/>
              <p:nvPr/>
            </p:nvSpPr>
            <p:spPr>
              <a:xfrm>
                <a:off x="6850794" y="3856109"/>
                <a:ext cx="47515" cy="9640"/>
              </a:xfrm>
              <a:custGeom>
                <a:avLst/>
                <a:gdLst>
                  <a:gd name="connsiteX0" fmla="*/ 0 w 47515"/>
                  <a:gd name="connsiteY0" fmla="*/ 9641 h 9640"/>
                  <a:gd name="connsiteX1" fmla="*/ 47516 w 47515"/>
                  <a:gd name="connsiteY1" fmla="*/ 0 h 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15" h="9640">
                    <a:moveTo>
                      <a:pt x="0" y="9641"/>
                    </a:moveTo>
                    <a:lnTo>
                      <a:pt x="47516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1" name="גרפיקה 376">
                <a:extLst>
                  <a:ext uri="{FF2B5EF4-FFF2-40B4-BE49-F238E27FC236}">
                    <a16:creationId xmlns:a16="http://schemas.microsoft.com/office/drawing/2014/main" id="{6B8D42FE-9C08-451D-8C46-2AAAE84EA976}"/>
                  </a:ext>
                </a:extLst>
              </p:cNvPr>
              <p:cNvSpPr/>
              <p:nvPr/>
            </p:nvSpPr>
            <p:spPr>
              <a:xfrm>
                <a:off x="6901753" y="3632303"/>
                <a:ext cx="159763" cy="33743"/>
              </a:xfrm>
              <a:custGeom>
                <a:avLst/>
                <a:gdLst>
                  <a:gd name="connsiteX0" fmla="*/ 0 w 159763"/>
                  <a:gd name="connsiteY0" fmla="*/ 33743 h 33743"/>
                  <a:gd name="connsiteX1" fmla="*/ 159763 w 159763"/>
                  <a:gd name="connsiteY1" fmla="*/ 0 h 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63" h="33743">
                    <a:moveTo>
                      <a:pt x="0" y="33743"/>
                    </a:moveTo>
                    <a:lnTo>
                      <a:pt x="159763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2" name="גרפיקה 376">
                <a:extLst>
                  <a:ext uri="{FF2B5EF4-FFF2-40B4-BE49-F238E27FC236}">
                    <a16:creationId xmlns:a16="http://schemas.microsoft.com/office/drawing/2014/main" id="{A3A6388A-6F2C-4C6E-9D74-C58835CAD133}"/>
                  </a:ext>
                </a:extLst>
              </p:cNvPr>
              <p:cNvSpPr/>
              <p:nvPr/>
            </p:nvSpPr>
            <p:spPr>
              <a:xfrm>
                <a:off x="6980946" y="3805150"/>
                <a:ext cx="159763" cy="33054"/>
              </a:xfrm>
              <a:custGeom>
                <a:avLst/>
                <a:gdLst>
                  <a:gd name="connsiteX0" fmla="*/ 0 w 159763"/>
                  <a:gd name="connsiteY0" fmla="*/ 33055 h 33054"/>
                  <a:gd name="connsiteX1" fmla="*/ 159763 w 159763"/>
                  <a:gd name="connsiteY1" fmla="*/ 0 h 3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63" h="33054">
                    <a:moveTo>
                      <a:pt x="0" y="33055"/>
                    </a:moveTo>
                    <a:lnTo>
                      <a:pt x="159763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3" name="גרפיקה 376">
                <a:extLst>
                  <a:ext uri="{FF2B5EF4-FFF2-40B4-BE49-F238E27FC236}">
                    <a16:creationId xmlns:a16="http://schemas.microsoft.com/office/drawing/2014/main" id="{A98C1188-2374-408F-9BE9-E0906695C362}"/>
                  </a:ext>
                </a:extLst>
              </p:cNvPr>
              <p:cNvSpPr/>
              <p:nvPr/>
            </p:nvSpPr>
            <p:spPr>
              <a:xfrm>
                <a:off x="6832201" y="3725268"/>
                <a:ext cx="236201" cy="50270"/>
              </a:xfrm>
              <a:custGeom>
                <a:avLst/>
                <a:gdLst>
                  <a:gd name="connsiteX0" fmla="*/ 0 w 236201"/>
                  <a:gd name="connsiteY0" fmla="*/ 50270 h 50270"/>
                  <a:gd name="connsiteX1" fmla="*/ 236202 w 236201"/>
                  <a:gd name="connsiteY1" fmla="*/ 0 h 50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6201" h="50270">
                    <a:moveTo>
                      <a:pt x="0" y="50270"/>
                    </a:moveTo>
                    <a:lnTo>
                      <a:pt x="236202" y="0"/>
                    </a:lnTo>
                  </a:path>
                </a:pathLst>
              </a:custGeom>
              <a:ln w="68303" cap="rnd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4" name="גרפיקה 376">
                <a:extLst>
                  <a:ext uri="{FF2B5EF4-FFF2-40B4-BE49-F238E27FC236}">
                    <a16:creationId xmlns:a16="http://schemas.microsoft.com/office/drawing/2014/main" id="{997F02F0-4343-422F-9F8A-A96776968421}"/>
                  </a:ext>
                </a:extLst>
              </p:cNvPr>
              <p:cNvSpPr/>
              <p:nvPr/>
            </p:nvSpPr>
            <p:spPr>
              <a:xfrm>
                <a:off x="6636317" y="3360669"/>
                <a:ext cx="647628" cy="244088"/>
              </a:xfrm>
              <a:custGeom>
                <a:avLst/>
                <a:gdLst>
                  <a:gd name="connsiteX0" fmla="*/ 647628 w 647628"/>
                  <a:gd name="connsiteY0" fmla="*/ 110493 h 244088"/>
                  <a:gd name="connsiteX1" fmla="*/ 11329 w 647628"/>
                  <a:gd name="connsiteY1" fmla="*/ 244088 h 244088"/>
                  <a:gd name="connsiteX2" fmla="*/ 1689 w 647628"/>
                  <a:gd name="connsiteY2" fmla="*/ 196572 h 244088"/>
                  <a:gd name="connsiteX3" fmla="*/ 62977 w 647628"/>
                  <a:gd name="connsiteY3" fmla="*/ 102918 h 244088"/>
                  <a:gd name="connsiteX4" fmla="*/ 544333 w 647628"/>
                  <a:gd name="connsiteY4" fmla="*/ 1689 h 244088"/>
                  <a:gd name="connsiteX5" fmla="*/ 637987 w 647628"/>
                  <a:gd name="connsiteY5" fmla="*/ 62977 h 244088"/>
                  <a:gd name="connsiteX6" fmla="*/ 647628 w 647628"/>
                  <a:gd name="connsiteY6" fmla="*/ 110493 h 244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7628" h="244088">
                    <a:moveTo>
                      <a:pt x="647628" y="110493"/>
                    </a:moveTo>
                    <a:lnTo>
                      <a:pt x="11329" y="244088"/>
                    </a:lnTo>
                    <a:lnTo>
                      <a:pt x="1689" y="196572"/>
                    </a:lnTo>
                    <a:cubicBezTo>
                      <a:pt x="-7264" y="153877"/>
                      <a:pt x="20282" y="111870"/>
                      <a:pt x="62977" y="102918"/>
                    </a:cubicBezTo>
                    <a:lnTo>
                      <a:pt x="544333" y="1689"/>
                    </a:lnTo>
                    <a:cubicBezTo>
                      <a:pt x="587028" y="-7264"/>
                      <a:pt x="629035" y="20282"/>
                      <a:pt x="637987" y="62977"/>
                    </a:cubicBezTo>
                    <a:lnTo>
                      <a:pt x="647628" y="110493"/>
                    </a:lnTo>
                    <a:close/>
                  </a:path>
                </a:pathLst>
              </a:custGeom>
              <a:solidFill>
                <a:schemeClr val="bg2"/>
              </a:solidFill>
              <a:ln w="2746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pic>
        <p:nvPicPr>
          <p:cNvPr id="40" name="תמונה 39">
            <a:extLst>
              <a:ext uri="{FF2B5EF4-FFF2-40B4-BE49-F238E27FC236}">
                <a16:creationId xmlns:a16="http://schemas.microsoft.com/office/drawing/2014/main" id="{91D90036-B4F5-4500-B996-36F95436AA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14083" y="3335918"/>
            <a:ext cx="163662" cy="14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88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הצגת הסילבוס" userDrawn="1">
  <p:cSld name="שקף הצגת הסילבוס">
    <p:bg>
      <p:bgPr>
        <a:solidFill>
          <a:schemeClr val="bg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0B19FA87-1B8F-4D04-AF7D-957CCF84AB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Google Shape;9;p2"/>
          <p:cNvSpPr/>
          <p:nvPr/>
        </p:nvSpPr>
        <p:spPr>
          <a:xfrm>
            <a:off x="150" y="0"/>
            <a:ext cx="3710100" cy="51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cs typeface="+mn-cs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043680" y="1852500"/>
            <a:ext cx="4560370" cy="1454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bg1"/>
                </a:solidFill>
                <a:cs typeface="+mj-c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043680" y="1529222"/>
            <a:ext cx="4560370" cy="32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indent="0" algn="r">
              <a:defRPr sz="3200" b="0">
                <a:solidFill>
                  <a:schemeClr val="bg1"/>
                </a:solidFill>
                <a:cs typeface="+mj-cs"/>
              </a:defRPr>
            </a:lvl1pPr>
          </a:lstStyle>
          <a:p>
            <a:pPr lvl="0" algn="r">
              <a:lnSpc>
                <a:spcPct val="80000"/>
              </a:lnSpc>
              <a:buSzPts val="5200"/>
              <a:buNone/>
            </a:pP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191500" y="623147"/>
            <a:ext cx="2812800" cy="39803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cs typeface="+mn-c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 dirty="0"/>
          </a:p>
        </p:txBody>
      </p:sp>
      <p:cxnSp>
        <p:nvCxnSpPr>
          <p:cNvPr id="13" name="Google Shape;13;p2"/>
          <p:cNvCxnSpPr>
            <a:cxnSpLocks/>
          </p:cNvCxnSpPr>
          <p:nvPr/>
        </p:nvCxnSpPr>
        <p:spPr>
          <a:xfrm>
            <a:off x="3286000" y="0"/>
            <a:ext cx="0" cy="522312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Google Shape;14;p2"/>
          <p:cNvPicPr preferRelativeResize="0"/>
          <p:nvPr/>
        </p:nvPicPr>
        <p:blipFill>
          <a:blip r:embed="rId3"/>
          <a:srcRect t="9111" b="9111"/>
          <a:stretch/>
        </p:blipFill>
        <p:spPr>
          <a:xfrm>
            <a:off x="7034941" y="516608"/>
            <a:ext cx="1569109" cy="590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857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תוכן חלוקה לשתיים">
  <p:cSld name="שקף תוכן חלוקה לשתיים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4"/>
          <p:cNvSpPr/>
          <p:nvPr/>
        </p:nvSpPr>
        <p:spPr>
          <a:xfrm>
            <a:off x="8169945" y="59350"/>
            <a:ext cx="393600" cy="3936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5024100" y="1000439"/>
            <a:ext cx="3374400" cy="143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  <a:cs typeface="+mj-cs"/>
              </a:defRPr>
            </a:lvl1pPr>
            <a:lvl2pPr lvl="1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1"/>
          </p:nvPr>
        </p:nvSpPr>
        <p:spPr>
          <a:xfrm>
            <a:off x="5024100" y="2571750"/>
            <a:ext cx="3374400" cy="208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cs typeface="+mj-cs"/>
              </a:defRPr>
            </a:lvl1pPr>
            <a:lvl2pPr lvl="1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 dirty="0"/>
          </a:p>
        </p:txBody>
      </p:sp>
      <p:sp>
        <p:nvSpPr>
          <p:cNvPr id="138" name="Google Shape;138;p14"/>
          <p:cNvSpPr txBox="1">
            <a:spLocks noGrp="1"/>
          </p:cNvSpPr>
          <p:nvPr>
            <p:ph type="body" idx="2"/>
          </p:nvPr>
        </p:nvSpPr>
        <p:spPr>
          <a:xfrm>
            <a:off x="540000" y="540000"/>
            <a:ext cx="3743700" cy="406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285750" lvl="0" indent="-285750" algn="r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cxnSp>
        <p:nvCxnSpPr>
          <p:cNvPr id="139" name="Google Shape;139;p14"/>
          <p:cNvCxnSpPr/>
          <p:nvPr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4"/>
          <p:cNvSpPr/>
          <p:nvPr/>
        </p:nvSpPr>
        <p:spPr>
          <a:xfrm>
            <a:off x="8274467" y="9000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/>
          <p:nvPr/>
        </p:nvSpPr>
        <p:spPr>
          <a:xfrm>
            <a:off x="9034498" y="1052375"/>
            <a:ext cx="261900" cy="261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167550" y="4181500"/>
            <a:ext cx="95700" cy="9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4"/>
          <p:cNvSpPr/>
          <p:nvPr/>
        </p:nvSpPr>
        <p:spPr>
          <a:xfrm>
            <a:off x="359050" y="4085800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4"/>
          <p:cNvSpPr/>
          <p:nvPr/>
        </p:nvSpPr>
        <p:spPr>
          <a:xfrm>
            <a:off x="263250" y="3979875"/>
            <a:ext cx="36000" cy="3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3"/>
          </p:nvPr>
        </p:nvSpPr>
        <p:spPr>
          <a:xfrm>
            <a:off x="8357675" y="591959"/>
            <a:ext cx="720000" cy="301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bg2"/>
                </a:solidFill>
                <a:cs typeface="+mn-cs"/>
              </a:defRPr>
            </a:lvl1pPr>
            <a:lvl2pPr lvl="1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1647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הצגת נושאי השיעור" userDrawn="1">
  <p:cSld name="1_שקף הצגת נושאי השיעור">
    <p:bg>
      <p:bgPr>
        <a:solidFill>
          <a:schemeClr val="accen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955473A0-865B-44F5-95BE-F16D7F760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Google Shape;16;p3"/>
          <p:cNvSpPr/>
          <p:nvPr/>
        </p:nvSpPr>
        <p:spPr>
          <a:xfrm>
            <a:off x="-7975" y="3428950"/>
            <a:ext cx="9152100" cy="173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3598550" y="1423130"/>
            <a:ext cx="5005500" cy="145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cs typeface="+mj-c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cxnSp>
        <p:nvCxnSpPr>
          <p:cNvPr id="19" name="Google Shape;19;p3"/>
          <p:cNvCxnSpPr/>
          <p:nvPr/>
        </p:nvCxnSpPr>
        <p:spPr>
          <a:xfrm rot="10800000">
            <a:off x="-7975" y="410882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1;p2">
            <a:extLst>
              <a:ext uri="{FF2B5EF4-FFF2-40B4-BE49-F238E27FC236}">
                <a16:creationId xmlns:a16="http://schemas.microsoft.com/office/drawing/2014/main" id="{F3BE2753-4E4D-4636-A5A4-1982F4F2CFA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98550" y="1021224"/>
            <a:ext cx="5005500" cy="32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indent="0" algn="r">
              <a:defRPr sz="3200" b="0">
                <a:solidFill>
                  <a:schemeClr val="bg1"/>
                </a:solidFill>
                <a:cs typeface="+mj-cs"/>
              </a:defRPr>
            </a:lvl1pPr>
          </a:lstStyle>
          <a:p>
            <a:pPr lvl="0" algn="r">
              <a:lnSpc>
                <a:spcPct val="80000"/>
              </a:lnSpc>
              <a:buSzPts val="5200"/>
              <a:buNone/>
            </a:pPr>
            <a:endParaRPr dirty="0"/>
          </a:p>
        </p:txBody>
      </p:sp>
      <p:sp>
        <p:nvSpPr>
          <p:cNvPr id="4" name="מציין מיקום של תמונה 3">
            <a:extLst>
              <a:ext uri="{FF2B5EF4-FFF2-40B4-BE49-F238E27FC236}">
                <a16:creationId xmlns:a16="http://schemas.microsoft.com/office/drawing/2014/main" id="{753D8ECE-B512-4E7E-9BD7-B651F40326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4163" y="684213"/>
            <a:ext cx="3074987" cy="2268537"/>
          </a:xfrm>
        </p:spPr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2247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תוכן עם פינה" type="tx">
  <p:cSld name="שקף תוכן עם פינה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/>
          <p:nvPr/>
        </p:nvSpPr>
        <p:spPr>
          <a:xfrm>
            <a:off x="8876875" y="0"/>
            <a:ext cx="267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" name="Google Shape;71;p9"/>
          <p:cNvCxnSpPr/>
          <p:nvPr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9"/>
          <p:cNvSpPr txBox="1">
            <a:spLocks noGrp="1"/>
          </p:cNvSpPr>
          <p:nvPr>
            <p:ph type="body" idx="1"/>
          </p:nvPr>
        </p:nvSpPr>
        <p:spPr>
          <a:xfrm>
            <a:off x="540000" y="1485125"/>
            <a:ext cx="8064000" cy="311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cs typeface="+mj-cs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/>
          <p:nvPr/>
        </p:nvSpPr>
        <p:spPr>
          <a:xfrm>
            <a:off x="7907274" y="-110175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/>
          <p:nvPr/>
        </p:nvSpPr>
        <p:spPr>
          <a:xfrm>
            <a:off x="8274467" y="9000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/>
          <p:nvPr/>
        </p:nvSpPr>
        <p:spPr>
          <a:xfrm>
            <a:off x="151600" y="4468275"/>
            <a:ext cx="612600" cy="61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title" idx="2"/>
          </p:nvPr>
        </p:nvSpPr>
        <p:spPr>
          <a:xfrm>
            <a:off x="8357675" y="596765"/>
            <a:ext cx="720000" cy="301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200">
                <a:solidFill>
                  <a:schemeClr val="bg2"/>
                </a:solidFill>
                <a:cs typeface="+mn-cs"/>
              </a:defRPr>
            </a:lvl1pPr>
            <a:lvl2pPr lvl="1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79" name="Google Shape;79;p9"/>
          <p:cNvSpPr/>
          <p:nvPr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8209075" y="191625"/>
            <a:ext cx="36000" cy="3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188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411537"/>
            <a:ext cx="806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96850"/>
            <a:ext cx="8064000" cy="3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23850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64" r:id="rId3"/>
    <p:sldLayoutId id="2147483665" r:id="rId4"/>
    <p:sldLayoutId id="2147483661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+mj-cs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457200" marR="0" lvl="0" indent="-323850" algn="r" rtl="0">
        <a:lnSpc>
          <a:spcPct val="100000"/>
        </a:lnSpc>
        <a:spcBef>
          <a:spcPts val="0"/>
        </a:spcBef>
        <a:spcAft>
          <a:spcPts val="1200"/>
        </a:spcAft>
        <a:buClr>
          <a:srgbClr val="000000"/>
        </a:buClr>
        <a:buFont typeface="Courier New" panose="02070309020205020404" pitchFamily="49" charset="0"/>
        <a:buChar char="o"/>
        <a:defRPr sz="1400" b="0" i="0" u="none" strike="noStrike" cap="none">
          <a:solidFill>
            <a:srgbClr val="000000"/>
          </a:solidFill>
          <a:latin typeface="Arial"/>
          <a:ea typeface="Arial"/>
          <a:cs typeface="+mn-cs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orient="horz" pos="1620">
          <p15:clr>
            <a:srgbClr val="EA4335"/>
          </p15:clr>
        </p15:guide>
        <p15:guide id="3" pos="5420">
          <p15:clr>
            <a:srgbClr val="EA4335"/>
          </p15:clr>
        </p15:guide>
        <p15:guide id="4" pos="521" userDrawn="1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900">
          <p15:clr>
            <a:srgbClr val="EA4335"/>
          </p15:clr>
        </p15:guide>
        <p15:guide id="7" pos="3840">
          <p15:clr>
            <a:srgbClr val="EA4335"/>
          </p15:clr>
        </p15:guide>
        <p15:guide id="8" pos="1920" userDrawn="1">
          <p15:clr>
            <a:srgbClr val="9FCC3B"/>
          </p15:clr>
        </p15:guide>
        <p15:guide id="9" orient="horz" pos="1080">
          <p15:clr>
            <a:srgbClr val="EA4335"/>
          </p15:clr>
        </p15:guide>
        <p15:guide id="10" orient="horz" pos="2160">
          <p15:clr>
            <a:srgbClr val="EA4335"/>
          </p15:clr>
        </p15:guide>
        <p15:guide id="11" pos="1247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ingcpp.com/cpp/std/sequence_containers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ingcpp.com/cpp/std/associative_containers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27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27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dirty="0"/>
              <a:t>אייקונים</a:t>
            </a:r>
            <a:endParaRPr dirty="0"/>
          </a:p>
        </p:txBody>
      </p:sp>
      <p:sp>
        <p:nvSpPr>
          <p:cNvPr id="187" name="Google Shape;187;p19"/>
          <p:cNvSpPr/>
          <p:nvPr/>
        </p:nvSpPr>
        <p:spPr>
          <a:xfrm>
            <a:off x="7623067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6608442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5593817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9"/>
          <p:cNvSpPr/>
          <p:nvPr/>
        </p:nvSpPr>
        <p:spPr>
          <a:xfrm>
            <a:off x="4579192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3564567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2549942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1535317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title" idx="4294967295"/>
          </p:nvPr>
        </p:nvSpPr>
        <p:spPr>
          <a:xfrm>
            <a:off x="7745281" y="172802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דוגמה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title" idx="4294967295"/>
          </p:nvPr>
        </p:nvSpPr>
        <p:spPr>
          <a:xfrm>
            <a:off x="6730421" y="1688728"/>
            <a:ext cx="720000" cy="301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solidFill>
                  <a:schemeClr val="accent1"/>
                </a:solidFill>
              </a:rPr>
              <a:t>בונוס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196" name="Google Shape;196;p19"/>
          <p:cNvSpPr txBox="1">
            <a:spLocks noGrp="1"/>
          </p:cNvSpPr>
          <p:nvPr>
            <p:ph type="title" idx="4294967295"/>
          </p:nvPr>
        </p:nvSpPr>
        <p:spPr>
          <a:xfrm>
            <a:off x="5717859" y="172802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סרטון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197" name="Google Shape;197;p19"/>
          <p:cNvSpPr txBox="1">
            <a:spLocks noGrp="1"/>
          </p:cNvSpPr>
          <p:nvPr>
            <p:ph type="title" idx="4294967295"/>
          </p:nvPr>
        </p:nvSpPr>
        <p:spPr>
          <a:xfrm>
            <a:off x="4704391" y="172802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solidFill>
                  <a:schemeClr val="accent1"/>
                </a:solidFill>
              </a:rPr>
              <a:t>מטרה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198" name="Google Shape;198;p19"/>
          <p:cNvSpPr/>
          <p:nvPr/>
        </p:nvSpPr>
        <p:spPr>
          <a:xfrm>
            <a:off x="7623067" y="3230825"/>
            <a:ext cx="900000" cy="900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 idx="4294967295"/>
          </p:nvPr>
        </p:nvSpPr>
        <p:spPr>
          <a:xfrm>
            <a:off x="3657071" y="172802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סינטקס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 idx="4294967295"/>
          </p:nvPr>
        </p:nvSpPr>
        <p:spPr>
          <a:xfrm>
            <a:off x="2642446" y="1683784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קונבנציה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01" name="Google Shape;201;p19"/>
          <p:cNvSpPr txBox="1">
            <a:spLocks noGrp="1"/>
          </p:cNvSpPr>
          <p:nvPr>
            <p:ph type="title" idx="4294967295"/>
          </p:nvPr>
        </p:nvSpPr>
        <p:spPr>
          <a:xfrm>
            <a:off x="1627821" y="172802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סכנה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02" name="Google Shape;202;p19"/>
          <p:cNvSpPr/>
          <p:nvPr/>
        </p:nvSpPr>
        <p:spPr>
          <a:xfrm>
            <a:off x="520692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title" idx="4294967295"/>
          </p:nvPr>
        </p:nvSpPr>
        <p:spPr>
          <a:xfrm>
            <a:off x="620570" y="1742776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עשו ואל תעשו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6530042" y="3230825"/>
            <a:ext cx="900000" cy="900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7623067" y="2163775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 idx="4294967295"/>
          </p:nvPr>
        </p:nvSpPr>
        <p:spPr>
          <a:xfrm>
            <a:off x="7713300" y="274305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ז'רגון מקצועי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5437017" y="3230825"/>
            <a:ext cx="900000" cy="900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9"/>
          <p:cNvSpPr/>
          <p:nvPr/>
        </p:nvSpPr>
        <p:spPr>
          <a:xfrm>
            <a:off x="6613729" y="2163775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title" idx="4294967295"/>
          </p:nvPr>
        </p:nvSpPr>
        <p:spPr>
          <a:xfrm>
            <a:off x="6703963" y="274305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accent1"/>
                </a:solidFill>
              </a:rPr>
              <a:t>תרגול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223" name="Google Shape;223;p19"/>
          <p:cNvSpPr/>
          <p:nvPr/>
        </p:nvSpPr>
        <p:spPr>
          <a:xfrm>
            <a:off x="1376209" y="4594690"/>
            <a:ext cx="1570200" cy="256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u="sng">
                <a:solidFill>
                  <a:schemeClr val="tx1"/>
                </a:solidFill>
                <a:latin typeface="Arimo"/>
                <a:ea typeface="Arimo"/>
                <a:cs typeface="Arimo"/>
                <a:sym typeface="Arimo"/>
              </a:rPr>
              <a:t>פתיחה בעורך קוד</a:t>
            </a:r>
            <a:endParaRPr sz="1200" u="sng">
              <a:solidFill>
                <a:schemeClr val="tx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5" name="Google Shape;225;p19"/>
          <p:cNvSpPr txBox="1">
            <a:spLocks noGrp="1"/>
          </p:cNvSpPr>
          <p:nvPr>
            <p:ph type="title" idx="4294967295"/>
          </p:nvPr>
        </p:nvSpPr>
        <p:spPr>
          <a:xfrm>
            <a:off x="6620038" y="4286176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>
                <a:solidFill>
                  <a:schemeClr val="dk2"/>
                </a:solidFill>
              </a:rPr>
              <a:t>יאללה לעבודה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26" name="Google Shape;226;p19"/>
          <p:cNvSpPr txBox="1">
            <a:spLocks noGrp="1"/>
          </p:cNvSpPr>
          <p:nvPr>
            <p:ph type="title" idx="4294967295"/>
          </p:nvPr>
        </p:nvSpPr>
        <p:spPr>
          <a:xfrm>
            <a:off x="5527013" y="4133776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>
                <a:solidFill>
                  <a:schemeClr val="dk2"/>
                </a:solidFill>
              </a:rPr>
              <a:t>דיון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27" name="Google Shape;227;p19"/>
          <p:cNvSpPr txBox="1">
            <a:spLocks noGrp="1"/>
          </p:cNvSpPr>
          <p:nvPr>
            <p:ph type="title" idx="4294967295"/>
          </p:nvPr>
        </p:nvSpPr>
        <p:spPr>
          <a:xfrm>
            <a:off x="7731500" y="4133776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 dirty="0">
                <a:solidFill>
                  <a:schemeClr val="dk2"/>
                </a:solidFill>
              </a:rPr>
              <a:t>שאלה</a:t>
            </a:r>
            <a:endParaRPr sz="1400" dirty="0">
              <a:solidFill>
                <a:schemeClr val="dk2"/>
              </a:solidFill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5604367" y="2159488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9"/>
          <p:cNvSpPr txBox="1"/>
          <p:nvPr/>
        </p:nvSpPr>
        <p:spPr>
          <a:xfrm>
            <a:off x="5604375" y="2743058"/>
            <a:ext cx="90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b="1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rPr>
              <a:t>רענון</a:t>
            </a:r>
            <a:endParaRPr sz="1200" b="1">
              <a:solidFill>
                <a:schemeClr val="accen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4595017" y="21989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9"/>
          <p:cNvSpPr txBox="1">
            <a:spLocks noGrp="1"/>
          </p:cNvSpPr>
          <p:nvPr>
            <p:ph type="title" idx="4294967295"/>
          </p:nvPr>
        </p:nvSpPr>
        <p:spPr>
          <a:xfrm>
            <a:off x="4687521" y="274305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solidFill>
                  <a:schemeClr val="accent1"/>
                </a:solidFill>
              </a:rPr>
              <a:t>הגדרה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34" name="Google Shape;234;p19"/>
          <p:cNvSpPr txBox="1">
            <a:spLocks noGrp="1"/>
          </p:cNvSpPr>
          <p:nvPr>
            <p:ph type="title" idx="4294967295"/>
          </p:nvPr>
        </p:nvSpPr>
        <p:spPr>
          <a:xfrm>
            <a:off x="4474099" y="4082490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 dirty="0">
                <a:solidFill>
                  <a:schemeClr val="accent1"/>
                </a:solidFill>
              </a:rPr>
              <a:t>עשה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235" name="Google Shape;235;p19"/>
          <p:cNvSpPr txBox="1">
            <a:spLocks noGrp="1"/>
          </p:cNvSpPr>
          <p:nvPr>
            <p:ph type="title" idx="4294967295"/>
          </p:nvPr>
        </p:nvSpPr>
        <p:spPr>
          <a:xfrm>
            <a:off x="3509081" y="4090783"/>
            <a:ext cx="90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>
                <a:solidFill>
                  <a:schemeClr val="accent1"/>
                </a:solidFill>
              </a:rPr>
              <a:t>אל תעשה</a:t>
            </a:r>
            <a:endParaRPr sz="1400">
              <a:solidFill>
                <a:schemeClr val="accent1"/>
              </a:solidFill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00C4FBC4-1255-49FD-A29E-EEF14DEA4C11}"/>
              </a:ext>
            </a:extLst>
          </p:cNvPr>
          <p:cNvGrpSpPr/>
          <p:nvPr/>
        </p:nvGrpSpPr>
        <p:grpSpPr>
          <a:xfrm>
            <a:off x="7691907" y="1158949"/>
            <a:ext cx="609420" cy="608962"/>
            <a:chOff x="7651226" y="1100170"/>
            <a:chExt cx="609420" cy="608962"/>
          </a:xfrm>
        </p:grpSpPr>
        <p:sp>
          <p:nvSpPr>
            <p:cNvPr id="4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651455" y="1100170"/>
              <a:ext cx="563194" cy="561131"/>
            </a:xfrm>
            <a:custGeom>
              <a:avLst/>
              <a:gdLst>
                <a:gd name="connsiteX0" fmla="*/ 144215 w 563194"/>
                <a:gd name="connsiteY0" fmla="*/ 24278 h 561131"/>
                <a:gd name="connsiteX1" fmla="*/ 24507 w 563194"/>
                <a:gd name="connsiteY1" fmla="*/ 24278 h 561131"/>
                <a:gd name="connsiteX2" fmla="*/ 24507 w 563194"/>
                <a:gd name="connsiteY2" fmla="*/ 143986 h 561131"/>
                <a:gd name="connsiteX3" fmla="*/ 441654 w 563194"/>
                <a:gd name="connsiteY3" fmla="*/ 561132 h 561131"/>
                <a:gd name="connsiteX4" fmla="*/ 563194 w 563194"/>
                <a:gd name="connsiteY4" fmla="*/ 443867 h 561131"/>
                <a:gd name="connsiteX5" fmla="*/ 144215 w 563194"/>
                <a:gd name="connsiteY5" fmla="*/ 24278 h 56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194" h="561131">
                  <a:moveTo>
                    <a:pt x="144215" y="24278"/>
                  </a:moveTo>
                  <a:cubicBezTo>
                    <a:pt x="111235" y="-8093"/>
                    <a:pt x="57488" y="-8093"/>
                    <a:pt x="24507" y="24278"/>
                  </a:cubicBezTo>
                  <a:cubicBezTo>
                    <a:pt x="-8474" y="56648"/>
                    <a:pt x="-7863" y="111005"/>
                    <a:pt x="24507" y="143986"/>
                  </a:cubicBezTo>
                  <a:lnTo>
                    <a:pt x="441654" y="561132"/>
                  </a:lnTo>
                  <a:lnTo>
                    <a:pt x="563194" y="443867"/>
                  </a:lnTo>
                  <a:lnTo>
                    <a:pt x="144215" y="24278"/>
                  </a:ln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rgbClr val="91B3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5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8093108" y="1543426"/>
              <a:ext cx="167440" cy="165607"/>
            </a:xfrm>
            <a:custGeom>
              <a:avLst/>
              <a:gdLst>
                <a:gd name="connsiteX0" fmla="*/ 167347 w 167440"/>
                <a:gd name="connsiteY0" fmla="*/ 142917 h 165607"/>
                <a:gd name="connsiteX1" fmla="*/ 153911 w 167440"/>
                <a:gd name="connsiteY1" fmla="*/ 32370 h 165607"/>
                <a:gd name="connsiteX2" fmla="*/ 121540 w 167440"/>
                <a:gd name="connsiteY2" fmla="*/ 0 h 165607"/>
                <a:gd name="connsiteX3" fmla="*/ 0 w 167440"/>
                <a:gd name="connsiteY3" fmla="*/ 117876 h 165607"/>
                <a:gd name="connsiteX4" fmla="*/ 34202 w 167440"/>
                <a:gd name="connsiteY4" fmla="*/ 152078 h 165607"/>
                <a:gd name="connsiteX5" fmla="*/ 144749 w 167440"/>
                <a:gd name="connsiteY5" fmla="*/ 165515 h 165607"/>
                <a:gd name="connsiteX6" fmla="*/ 167347 w 167440"/>
                <a:gd name="connsiteY6" fmla="*/ 142917 h 16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40" h="165607">
                  <a:moveTo>
                    <a:pt x="167347" y="142917"/>
                  </a:moveTo>
                  <a:lnTo>
                    <a:pt x="153911" y="32370"/>
                  </a:lnTo>
                  <a:lnTo>
                    <a:pt x="121540" y="0"/>
                  </a:lnTo>
                  <a:lnTo>
                    <a:pt x="0" y="117876"/>
                  </a:lnTo>
                  <a:lnTo>
                    <a:pt x="34202" y="152078"/>
                  </a:lnTo>
                  <a:lnTo>
                    <a:pt x="144749" y="165515"/>
                  </a:lnTo>
                  <a:cubicBezTo>
                    <a:pt x="157575" y="166736"/>
                    <a:pt x="168569" y="155743"/>
                    <a:pt x="167347" y="142917"/>
                  </a:cubicBez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6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8185943" y="1633818"/>
              <a:ext cx="73932" cy="74541"/>
            </a:xfrm>
            <a:custGeom>
              <a:avLst/>
              <a:gdLst>
                <a:gd name="connsiteX0" fmla="*/ 73901 w 73932"/>
                <a:gd name="connsiteY0" fmla="*/ 54968 h 74541"/>
                <a:gd name="connsiteX1" fmla="*/ 72069 w 73932"/>
                <a:gd name="connsiteY1" fmla="*/ 0 h 74541"/>
                <a:gd name="connsiteX2" fmla="*/ 0 w 73932"/>
                <a:gd name="connsiteY2" fmla="*/ 72680 h 74541"/>
                <a:gd name="connsiteX3" fmla="*/ 54357 w 73932"/>
                <a:gd name="connsiteY3" fmla="*/ 74512 h 74541"/>
                <a:gd name="connsiteX4" fmla="*/ 73901 w 73932"/>
                <a:gd name="connsiteY4" fmla="*/ 54968 h 7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32" h="74541">
                  <a:moveTo>
                    <a:pt x="73901" y="54968"/>
                  </a:moveTo>
                  <a:lnTo>
                    <a:pt x="72069" y="0"/>
                  </a:lnTo>
                  <a:lnTo>
                    <a:pt x="0" y="72680"/>
                  </a:lnTo>
                  <a:lnTo>
                    <a:pt x="54357" y="74512"/>
                  </a:lnTo>
                  <a:cubicBezTo>
                    <a:pt x="65962" y="75123"/>
                    <a:pt x="74512" y="65962"/>
                    <a:pt x="73901" y="54968"/>
                  </a:cubicBezTo>
                  <a:close/>
                </a:path>
              </a:pathLst>
            </a:custGeom>
            <a:solidFill>
              <a:schemeClr val="bg2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7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654280" y="1100170"/>
              <a:ext cx="173760" cy="173301"/>
            </a:xfrm>
            <a:custGeom>
              <a:avLst/>
              <a:gdLst>
                <a:gd name="connsiteX0" fmla="*/ 24736 w 173760"/>
                <a:gd name="connsiteY0" fmla="*/ 24278 h 173301"/>
                <a:gd name="connsiteX1" fmla="*/ 24736 w 173760"/>
                <a:gd name="connsiteY1" fmla="*/ 24278 h 173301"/>
                <a:gd name="connsiteX2" fmla="*/ 24736 w 173760"/>
                <a:gd name="connsiteY2" fmla="*/ 143986 h 173301"/>
                <a:gd name="connsiteX3" fmla="*/ 54052 w 173760"/>
                <a:gd name="connsiteY3" fmla="*/ 173302 h 173301"/>
                <a:gd name="connsiteX4" fmla="*/ 173760 w 173760"/>
                <a:gd name="connsiteY4" fmla="*/ 53594 h 173301"/>
                <a:gd name="connsiteX5" fmla="*/ 143833 w 173760"/>
                <a:gd name="connsiteY5" fmla="*/ 24278 h 173301"/>
                <a:gd name="connsiteX6" fmla="*/ 24736 w 173760"/>
                <a:gd name="connsiteY6" fmla="*/ 24278 h 17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760" h="173301">
                  <a:moveTo>
                    <a:pt x="24736" y="24278"/>
                  </a:move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54052" y="173302"/>
                  </a:lnTo>
                  <a:lnTo>
                    <a:pt x="173760" y="53594"/>
                  </a:lnTo>
                  <a:lnTo>
                    <a:pt x="143833" y="24278"/>
                  </a:lnTo>
                  <a:cubicBezTo>
                    <a:pt x="110852" y="-8093"/>
                    <a:pt x="57106" y="-8093"/>
                    <a:pt x="24736" y="24278"/>
                  </a:cubicBezTo>
                  <a:close/>
                </a:path>
              </a:pathLst>
            </a:custGeom>
            <a:solidFill>
              <a:schemeClr val="accent1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8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651226" y="1100170"/>
              <a:ext cx="609420" cy="608962"/>
            </a:xfrm>
            <a:custGeom>
              <a:avLst/>
              <a:gdLst>
                <a:gd name="connsiteX0" fmla="*/ 476084 w 609420"/>
                <a:gd name="connsiteY0" fmla="*/ 595334 h 608962"/>
                <a:gd name="connsiteX1" fmla="*/ 586631 w 609420"/>
                <a:gd name="connsiteY1" fmla="*/ 608771 h 608962"/>
                <a:gd name="connsiteX2" fmla="*/ 609229 w 609420"/>
                <a:gd name="connsiteY2" fmla="*/ 586173 h 608962"/>
                <a:gd name="connsiteX3" fmla="*/ 595793 w 609420"/>
                <a:gd name="connsiteY3" fmla="*/ 475626 h 608962"/>
                <a:gd name="connsiteX4" fmla="*/ 144444 w 609420"/>
                <a:gd name="connsiteY4" fmla="*/ 24278 h 608962"/>
                <a:gd name="connsiteX5" fmla="*/ 24736 w 609420"/>
                <a:gd name="connsiteY5" fmla="*/ 24278 h 608962"/>
                <a:gd name="connsiteX6" fmla="*/ 24736 w 609420"/>
                <a:gd name="connsiteY6" fmla="*/ 24278 h 608962"/>
                <a:gd name="connsiteX7" fmla="*/ 24736 w 609420"/>
                <a:gd name="connsiteY7" fmla="*/ 143986 h 608962"/>
                <a:gd name="connsiteX8" fmla="*/ 476084 w 609420"/>
                <a:gd name="connsiteY8" fmla="*/ 595334 h 60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0" h="608962">
                  <a:moveTo>
                    <a:pt x="476084" y="595334"/>
                  </a:moveTo>
                  <a:lnTo>
                    <a:pt x="586631" y="608771"/>
                  </a:lnTo>
                  <a:cubicBezTo>
                    <a:pt x="599457" y="610603"/>
                    <a:pt x="611062" y="598999"/>
                    <a:pt x="609229" y="586173"/>
                  </a:cubicBezTo>
                  <a:lnTo>
                    <a:pt x="595793" y="475626"/>
                  </a:lnTo>
                  <a:lnTo>
                    <a:pt x="144444" y="24278"/>
                  </a:lnTo>
                  <a:cubicBezTo>
                    <a:pt x="111463" y="-8093"/>
                    <a:pt x="57716" y="-8093"/>
                    <a:pt x="24736" y="24278"/>
                  </a:cubicBez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476084" y="595334"/>
                  </a:lnTo>
                  <a:close/>
                </a:path>
              </a:pathLst>
            </a:custGeom>
            <a:noFill/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9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707721" y="1153764"/>
              <a:ext cx="119708" cy="119708"/>
            </a:xfrm>
            <a:custGeom>
              <a:avLst/>
              <a:gdLst>
                <a:gd name="connsiteX0" fmla="*/ 0 w 119708"/>
                <a:gd name="connsiteY0" fmla="*/ 119708 h 119708"/>
                <a:gd name="connsiteX1" fmla="*/ 119708 w 119708"/>
                <a:gd name="connsiteY1" fmla="*/ 0 h 11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708" h="119708">
                  <a:moveTo>
                    <a:pt x="0" y="119708"/>
                  </a:moveTo>
                  <a:lnTo>
                    <a:pt x="11970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766354" y="1263700"/>
              <a:ext cx="231476" cy="231476"/>
            </a:xfrm>
            <a:custGeom>
              <a:avLst/>
              <a:gdLst>
                <a:gd name="connsiteX0" fmla="*/ 0 w 231476"/>
                <a:gd name="connsiteY0" fmla="*/ 0 h 231476"/>
                <a:gd name="connsiteX1" fmla="*/ 231477 w 231476"/>
                <a:gd name="connsiteY1" fmla="*/ 231476 h 23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476" h="231476">
                  <a:moveTo>
                    <a:pt x="0" y="0"/>
                  </a:moveTo>
                  <a:lnTo>
                    <a:pt x="231477" y="231476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898888" y="1291184"/>
              <a:ext cx="261403" cy="262014"/>
            </a:xfrm>
            <a:custGeom>
              <a:avLst/>
              <a:gdLst>
                <a:gd name="connsiteX0" fmla="*/ 0 w 261403"/>
                <a:gd name="connsiteY0" fmla="*/ 0 h 262014"/>
                <a:gd name="connsiteX1" fmla="*/ 261404 w 261403"/>
                <a:gd name="connsiteY1" fmla="*/ 262014 h 2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3" h="262014">
                  <a:moveTo>
                    <a:pt x="0" y="0"/>
                  </a:moveTo>
                  <a:lnTo>
                    <a:pt x="261404" y="262014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3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8182279" y="1632597"/>
              <a:ext cx="71458" cy="72069"/>
            </a:xfrm>
            <a:custGeom>
              <a:avLst/>
              <a:gdLst>
                <a:gd name="connsiteX0" fmla="*/ 0 w 71458"/>
                <a:gd name="connsiteY0" fmla="*/ 72069 h 72069"/>
                <a:gd name="connsiteX1" fmla="*/ 71458 w 71458"/>
                <a:gd name="connsiteY1" fmla="*/ 0 h 7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58" h="72069">
                  <a:moveTo>
                    <a:pt x="0" y="72069"/>
                  </a:moveTo>
                  <a:lnTo>
                    <a:pt x="7145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166" name="קבוצה 165">
            <a:extLst>
              <a:ext uri="{FF2B5EF4-FFF2-40B4-BE49-F238E27FC236}">
                <a16:creationId xmlns:a16="http://schemas.microsoft.com/office/drawing/2014/main" id="{CE604D4F-883D-47B0-8E1D-68DC0349E309}"/>
              </a:ext>
            </a:extLst>
          </p:cNvPr>
          <p:cNvGrpSpPr/>
          <p:nvPr/>
        </p:nvGrpSpPr>
        <p:grpSpPr>
          <a:xfrm>
            <a:off x="5728789" y="1195412"/>
            <a:ext cx="667920" cy="564635"/>
            <a:chOff x="5678621" y="1153002"/>
            <a:chExt cx="718088" cy="607045"/>
          </a:xfrm>
        </p:grpSpPr>
        <p:sp>
          <p:nvSpPr>
            <p:cNvPr id="242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5678621" y="1153002"/>
              <a:ext cx="718088" cy="607045"/>
            </a:xfrm>
            <a:custGeom>
              <a:avLst/>
              <a:gdLst>
                <a:gd name="connsiteX0" fmla="*/ 668948 w 718088"/>
                <a:gd name="connsiteY0" fmla="*/ 126798 h 607045"/>
                <a:gd name="connsiteX1" fmla="*/ 168892 w 718088"/>
                <a:gd name="connsiteY1" fmla="*/ 1965 h 607045"/>
                <a:gd name="connsiteX2" fmla="*/ 89783 w 718088"/>
                <a:gd name="connsiteY2" fmla="*/ 49140 h 607045"/>
                <a:gd name="connsiteX3" fmla="*/ 1965 w 718088"/>
                <a:gd name="connsiteY3" fmla="*/ 401139 h 607045"/>
                <a:gd name="connsiteX4" fmla="*/ 49140 w 718088"/>
                <a:gd name="connsiteY4" fmla="*/ 480248 h 607045"/>
                <a:gd name="connsiteX5" fmla="*/ 549196 w 718088"/>
                <a:gd name="connsiteY5" fmla="*/ 605080 h 607045"/>
                <a:gd name="connsiteX6" fmla="*/ 628305 w 718088"/>
                <a:gd name="connsiteY6" fmla="*/ 557905 h 607045"/>
                <a:gd name="connsiteX7" fmla="*/ 716124 w 718088"/>
                <a:gd name="connsiteY7" fmla="*/ 205907 h 607045"/>
                <a:gd name="connsiteX8" fmla="*/ 668948 w 718088"/>
                <a:gd name="connsiteY8" fmla="*/ 126798 h 607045"/>
                <a:gd name="connsiteX9" fmla="*/ 411300 w 718088"/>
                <a:gd name="connsiteY9" fmla="*/ 403316 h 607045"/>
                <a:gd name="connsiteX10" fmla="*/ 291548 w 718088"/>
                <a:gd name="connsiteY10" fmla="*/ 427267 h 607045"/>
                <a:gd name="connsiteX11" fmla="*/ 269775 w 718088"/>
                <a:gd name="connsiteY11" fmla="*/ 404768 h 607045"/>
                <a:gd name="connsiteX12" fmla="*/ 295176 w 718088"/>
                <a:gd name="connsiteY12" fmla="*/ 303160 h 607045"/>
                <a:gd name="connsiteX13" fmla="*/ 324933 w 718088"/>
                <a:gd name="connsiteY13" fmla="*/ 293725 h 607045"/>
                <a:gd name="connsiteX14" fmla="*/ 419283 w 718088"/>
                <a:gd name="connsiteY14" fmla="*/ 371382 h 607045"/>
                <a:gd name="connsiteX15" fmla="*/ 411300 w 718088"/>
                <a:gd name="connsiteY15" fmla="*/ 403316 h 60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088" h="607045">
                  <a:moveTo>
                    <a:pt x="668948" y="126798"/>
                  </a:moveTo>
                  <a:lnTo>
                    <a:pt x="168892" y="1965"/>
                  </a:lnTo>
                  <a:cubicBezTo>
                    <a:pt x="134055" y="-6744"/>
                    <a:pt x="98493" y="14303"/>
                    <a:pt x="89783" y="49140"/>
                  </a:cubicBezTo>
                  <a:lnTo>
                    <a:pt x="1965" y="401139"/>
                  </a:lnTo>
                  <a:cubicBezTo>
                    <a:pt x="-6744" y="435976"/>
                    <a:pt x="14303" y="471539"/>
                    <a:pt x="49140" y="480248"/>
                  </a:cubicBezTo>
                  <a:lnTo>
                    <a:pt x="549196" y="605080"/>
                  </a:lnTo>
                  <a:cubicBezTo>
                    <a:pt x="584033" y="613790"/>
                    <a:pt x="619596" y="592742"/>
                    <a:pt x="628305" y="557905"/>
                  </a:cubicBezTo>
                  <a:lnTo>
                    <a:pt x="716124" y="205907"/>
                  </a:lnTo>
                  <a:cubicBezTo>
                    <a:pt x="724833" y="171070"/>
                    <a:pt x="703785" y="135507"/>
                    <a:pt x="668948" y="126798"/>
                  </a:cubicBezTo>
                  <a:close/>
                  <a:moveTo>
                    <a:pt x="411300" y="403316"/>
                  </a:moveTo>
                  <a:lnTo>
                    <a:pt x="291548" y="427267"/>
                  </a:lnTo>
                  <a:cubicBezTo>
                    <a:pt x="278484" y="430170"/>
                    <a:pt x="266871" y="417832"/>
                    <a:pt x="269775" y="404768"/>
                  </a:cubicBezTo>
                  <a:lnTo>
                    <a:pt x="295176" y="303160"/>
                  </a:lnTo>
                  <a:cubicBezTo>
                    <a:pt x="298805" y="290096"/>
                    <a:pt x="314047" y="285016"/>
                    <a:pt x="324933" y="293725"/>
                  </a:cubicBezTo>
                  <a:lnTo>
                    <a:pt x="419283" y="371382"/>
                  </a:lnTo>
                  <a:cubicBezTo>
                    <a:pt x="430896" y="380817"/>
                    <a:pt x="426541" y="399687"/>
                    <a:pt x="411300" y="403316"/>
                  </a:cubicBezTo>
                  <a:close/>
                </a:path>
              </a:pathLst>
            </a:custGeom>
            <a:solidFill>
              <a:schemeClr val="accent1"/>
            </a:solidFill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243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5750986" y="1153002"/>
              <a:ext cx="645723" cy="276306"/>
            </a:xfrm>
            <a:custGeom>
              <a:avLst/>
              <a:gdLst>
                <a:gd name="connsiteX0" fmla="*/ 626340 w 645723"/>
                <a:gd name="connsiteY0" fmla="*/ 276306 h 276306"/>
                <a:gd name="connsiteX1" fmla="*/ 0 w 645723"/>
                <a:gd name="connsiteY1" fmla="*/ 119540 h 276306"/>
                <a:gd name="connsiteX2" fmla="*/ 17418 w 645723"/>
                <a:gd name="connsiteY2" fmla="*/ 49140 h 276306"/>
                <a:gd name="connsiteX3" fmla="*/ 96528 w 645723"/>
                <a:gd name="connsiteY3" fmla="*/ 1965 h 276306"/>
                <a:gd name="connsiteX4" fmla="*/ 596584 w 645723"/>
                <a:gd name="connsiteY4" fmla="*/ 126798 h 276306"/>
                <a:gd name="connsiteX5" fmla="*/ 643759 w 645723"/>
                <a:gd name="connsiteY5" fmla="*/ 205907 h 276306"/>
                <a:gd name="connsiteX6" fmla="*/ 626340 w 645723"/>
                <a:gd name="connsiteY6" fmla="*/ 276306 h 276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5723" h="276306">
                  <a:moveTo>
                    <a:pt x="626340" y="276306"/>
                  </a:moveTo>
                  <a:lnTo>
                    <a:pt x="0" y="119540"/>
                  </a:lnTo>
                  <a:lnTo>
                    <a:pt x="17418" y="49140"/>
                  </a:lnTo>
                  <a:cubicBezTo>
                    <a:pt x="26128" y="14303"/>
                    <a:pt x="61691" y="-6744"/>
                    <a:pt x="96528" y="1965"/>
                  </a:cubicBezTo>
                  <a:lnTo>
                    <a:pt x="596584" y="126798"/>
                  </a:lnTo>
                  <a:cubicBezTo>
                    <a:pt x="631421" y="135507"/>
                    <a:pt x="652468" y="171070"/>
                    <a:pt x="643759" y="205907"/>
                  </a:cubicBezTo>
                  <a:lnTo>
                    <a:pt x="626340" y="276306"/>
                  </a:lnTo>
                  <a:close/>
                </a:path>
              </a:pathLst>
            </a:custGeom>
            <a:solidFill>
              <a:srgbClr val="FFFFFF"/>
            </a:solidFill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4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5883076" y="1163676"/>
              <a:ext cx="79109" cy="161846"/>
            </a:xfrm>
            <a:custGeom>
              <a:avLst/>
              <a:gdLst>
                <a:gd name="connsiteX0" fmla="*/ 0 w 79109"/>
                <a:gd name="connsiteY0" fmla="*/ 0 h 161846"/>
                <a:gd name="connsiteX1" fmla="*/ 79109 w 79109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109" h="161846">
                  <a:moveTo>
                    <a:pt x="0" y="0"/>
                  </a:moveTo>
                  <a:lnTo>
                    <a:pt x="79109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5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5981055" y="1188353"/>
              <a:ext cx="79834" cy="161846"/>
            </a:xfrm>
            <a:custGeom>
              <a:avLst/>
              <a:gdLst>
                <a:gd name="connsiteX0" fmla="*/ 0 w 79834"/>
                <a:gd name="connsiteY0" fmla="*/ 0 h 161846"/>
                <a:gd name="connsiteX1" fmla="*/ 79835 w 79834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34" h="161846">
                  <a:moveTo>
                    <a:pt x="0" y="0"/>
                  </a:moveTo>
                  <a:lnTo>
                    <a:pt x="79835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6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6079760" y="1213029"/>
              <a:ext cx="79109" cy="161846"/>
            </a:xfrm>
            <a:custGeom>
              <a:avLst/>
              <a:gdLst>
                <a:gd name="connsiteX0" fmla="*/ 0 w 79109"/>
                <a:gd name="connsiteY0" fmla="*/ 0 h 161846"/>
                <a:gd name="connsiteX1" fmla="*/ 79109 w 79109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109" h="161846">
                  <a:moveTo>
                    <a:pt x="0" y="0"/>
                  </a:moveTo>
                  <a:lnTo>
                    <a:pt x="79109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7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6178465" y="1237705"/>
              <a:ext cx="79109" cy="161846"/>
            </a:xfrm>
            <a:custGeom>
              <a:avLst/>
              <a:gdLst>
                <a:gd name="connsiteX0" fmla="*/ 0 w 79109"/>
                <a:gd name="connsiteY0" fmla="*/ 0 h 161846"/>
                <a:gd name="connsiteX1" fmla="*/ 79109 w 79109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109" h="161846">
                  <a:moveTo>
                    <a:pt x="0" y="0"/>
                  </a:moveTo>
                  <a:lnTo>
                    <a:pt x="79109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8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6277170" y="1262381"/>
              <a:ext cx="79109" cy="161846"/>
            </a:xfrm>
            <a:custGeom>
              <a:avLst/>
              <a:gdLst>
                <a:gd name="connsiteX0" fmla="*/ 0 w 79109"/>
                <a:gd name="connsiteY0" fmla="*/ 0 h 161846"/>
                <a:gd name="connsiteX1" fmla="*/ 79109 w 79109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109" h="161846">
                  <a:moveTo>
                    <a:pt x="0" y="0"/>
                  </a:moveTo>
                  <a:lnTo>
                    <a:pt x="79109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9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5795984" y="1163676"/>
              <a:ext cx="67496" cy="137170"/>
            </a:xfrm>
            <a:custGeom>
              <a:avLst/>
              <a:gdLst>
                <a:gd name="connsiteX0" fmla="*/ 0 w 67496"/>
                <a:gd name="connsiteY0" fmla="*/ 0 h 137170"/>
                <a:gd name="connsiteX1" fmla="*/ 67497 w 67496"/>
                <a:gd name="connsiteY1" fmla="*/ 137171 h 13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496" h="137170">
                  <a:moveTo>
                    <a:pt x="0" y="0"/>
                  </a:moveTo>
                  <a:lnTo>
                    <a:pt x="67497" y="137171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165" name="קבוצה 164">
            <a:extLst>
              <a:ext uri="{FF2B5EF4-FFF2-40B4-BE49-F238E27FC236}">
                <a16:creationId xmlns:a16="http://schemas.microsoft.com/office/drawing/2014/main" id="{C4CED81B-F140-4169-8753-3BB4715B0571}"/>
              </a:ext>
            </a:extLst>
          </p:cNvPr>
          <p:cNvGrpSpPr/>
          <p:nvPr/>
        </p:nvGrpSpPr>
        <p:grpSpPr>
          <a:xfrm>
            <a:off x="4690570" y="1124070"/>
            <a:ext cx="694982" cy="694982"/>
            <a:chOff x="4690570" y="1124070"/>
            <a:chExt cx="694982" cy="694982"/>
          </a:xfrm>
        </p:grpSpPr>
        <p:sp>
          <p:nvSpPr>
            <p:cNvPr id="252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4751003" y="1184503"/>
              <a:ext cx="566562" cy="566562"/>
            </a:xfrm>
            <a:custGeom>
              <a:avLst/>
              <a:gdLst>
                <a:gd name="connsiteX0" fmla="*/ 566562 w 566562"/>
                <a:gd name="connsiteY0" fmla="*/ 283281 h 566562"/>
                <a:gd name="connsiteX1" fmla="*/ 283281 w 566562"/>
                <a:gd name="connsiteY1" fmla="*/ 566562 h 566562"/>
                <a:gd name="connsiteX2" fmla="*/ 0 w 566562"/>
                <a:gd name="connsiteY2" fmla="*/ 283281 h 566562"/>
                <a:gd name="connsiteX3" fmla="*/ 283281 w 566562"/>
                <a:gd name="connsiteY3" fmla="*/ 0 h 566562"/>
                <a:gd name="connsiteX4" fmla="*/ 566562 w 566562"/>
                <a:gd name="connsiteY4" fmla="*/ 283281 h 56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562" h="566562">
                  <a:moveTo>
                    <a:pt x="566562" y="283281"/>
                  </a:moveTo>
                  <a:cubicBezTo>
                    <a:pt x="566562" y="439733"/>
                    <a:pt x="439733" y="566562"/>
                    <a:pt x="283281" y="566562"/>
                  </a:cubicBezTo>
                  <a:cubicBezTo>
                    <a:pt x="126829" y="566562"/>
                    <a:pt x="0" y="439733"/>
                    <a:pt x="0" y="283281"/>
                  </a:cubicBezTo>
                  <a:cubicBezTo>
                    <a:pt x="0" y="126829"/>
                    <a:pt x="126829" y="0"/>
                    <a:pt x="283281" y="0"/>
                  </a:cubicBezTo>
                  <a:cubicBezTo>
                    <a:pt x="439733" y="0"/>
                    <a:pt x="566562" y="126829"/>
                    <a:pt x="566562" y="283281"/>
                  </a:cubicBezTo>
                  <a:close/>
                </a:path>
              </a:pathLst>
            </a:custGeom>
            <a:noFill/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53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5038061" y="1124070"/>
              <a:ext cx="7554" cy="143529"/>
            </a:xfrm>
            <a:custGeom>
              <a:avLst/>
              <a:gdLst>
                <a:gd name="connsiteX0" fmla="*/ 0 w 7554"/>
                <a:gd name="connsiteY0" fmla="*/ 0 h 143529"/>
                <a:gd name="connsiteX1" fmla="*/ 0 w 7554"/>
                <a:gd name="connsiteY1" fmla="*/ 143529 h 14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4" h="143529">
                  <a:moveTo>
                    <a:pt x="0" y="0"/>
                  </a:moveTo>
                  <a:lnTo>
                    <a:pt x="0" y="143529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54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5038061" y="1667969"/>
              <a:ext cx="7554" cy="151083"/>
            </a:xfrm>
            <a:custGeom>
              <a:avLst/>
              <a:gdLst>
                <a:gd name="connsiteX0" fmla="*/ 0 w 7554"/>
                <a:gd name="connsiteY0" fmla="*/ 0 h 151083"/>
                <a:gd name="connsiteX1" fmla="*/ 0 w 7554"/>
                <a:gd name="connsiteY1" fmla="*/ 151083 h 1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4" h="151083">
                  <a:moveTo>
                    <a:pt x="0" y="0"/>
                  </a:moveTo>
                  <a:lnTo>
                    <a:pt x="0" y="151083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55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5234469" y="1471561"/>
              <a:ext cx="151083" cy="7554"/>
            </a:xfrm>
            <a:custGeom>
              <a:avLst/>
              <a:gdLst>
                <a:gd name="connsiteX0" fmla="*/ 151083 w 151083"/>
                <a:gd name="connsiteY0" fmla="*/ 0 h 7554"/>
                <a:gd name="connsiteX1" fmla="*/ 0 w 151083"/>
                <a:gd name="connsiteY1" fmla="*/ 0 h 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3" h="7554">
                  <a:moveTo>
                    <a:pt x="151083" y="0"/>
                  </a:moveTo>
                  <a:lnTo>
                    <a:pt x="0" y="0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0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4690570" y="1471561"/>
              <a:ext cx="143529" cy="7554"/>
            </a:xfrm>
            <a:custGeom>
              <a:avLst/>
              <a:gdLst>
                <a:gd name="connsiteX0" fmla="*/ 143529 w 143529"/>
                <a:gd name="connsiteY0" fmla="*/ 0 h 7554"/>
                <a:gd name="connsiteX1" fmla="*/ 0 w 143529"/>
                <a:gd name="connsiteY1" fmla="*/ 0 h 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529" h="7554">
                  <a:moveTo>
                    <a:pt x="143529" y="0"/>
                  </a:moveTo>
                  <a:lnTo>
                    <a:pt x="0" y="0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1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4834099" y="1267599"/>
              <a:ext cx="400370" cy="400370"/>
            </a:xfrm>
            <a:custGeom>
              <a:avLst/>
              <a:gdLst>
                <a:gd name="connsiteX0" fmla="*/ 400371 w 400370"/>
                <a:gd name="connsiteY0" fmla="*/ 200185 h 400370"/>
                <a:gd name="connsiteX1" fmla="*/ 200185 w 400370"/>
                <a:gd name="connsiteY1" fmla="*/ 400371 h 400370"/>
                <a:gd name="connsiteX2" fmla="*/ 0 w 400370"/>
                <a:gd name="connsiteY2" fmla="*/ 200185 h 400370"/>
                <a:gd name="connsiteX3" fmla="*/ 200185 w 400370"/>
                <a:gd name="connsiteY3" fmla="*/ 0 h 400370"/>
                <a:gd name="connsiteX4" fmla="*/ 400371 w 400370"/>
                <a:gd name="connsiteY4" fmla="*/ 200185 h 4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370" h="400370">
                  <a:moveTo>
                    <a:pt x="400371" y="200185"/>
                  </a:moveTo>
                  <a:cubicBezTo>
                    <a:pt x="400371" y="310745"/>
                    <a:pt x="310745" y="400371"/>
                    <a:pt x="200185" y="400371"/>
                  </a:cubicBezTo>
                  <a:cubicBezTo>
                    <a:pt x="89626" y="400371"/>
                    <a:pt x="0" y="310745"/>
                    <a:pt x="0" y="200185"/>
                  </a:cubicBezTo>
                  <a:cubicBezTo>
                    <a:pt x="0" y="89626"/>
                    <a:pt x="89626" y="0"/>
                    <a:pt x="200185" y="0"/>
                  </a:cubicBezTo>
                  <a:cubicBezTo>
                    <a:pt x="310745" y="0"/>
                    <a:pt x="400371" y="89626"/>
                    <a:pt x="400371" y="200185"/>
                  </a:cubicBezTo>
                  <a:close/>
                </a:path>
              </a:pathLst>
            </a:custGeom>
            <a:solidFill>
              <a:srgbClr val="FFFFFF"/>
            </a:solidFill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2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5038061" y="1365803"/>
              <a:ext cx="7554" cy="203962"/>
            </a:xfrm>
            <a:custGeom>
              <a:avLst/>
              <a:gdLst>
                <a:gd name="connsiteX0" fmla="*/ 0 w 7554"/>
                <a:gd name="connsiteY0" fmla="*/ 0 h 203962"/>
                <a:gd name="connsiteX1" fmla="*/ 0 w 7554"/>
                <a:gd name="connsiteY1" fmla="*/ 203962 h 20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4" h="203962">
                  <a:moveTo>
                    <a:pt x="0" y="0"/>
                  </a:moveTo>
                  <a:lnTo>
                    <a:pt x="0" y="203962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3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4936080" y="1467784"/>
              <a:ext cx="203962" cy="7554"/>
            </a:xfrm>
            <a:custGeom>
              <a:avLst/>
              <a:gdLst>
                <a:gd name="connsiteX0" fmla="*/ 203962 w 203962"/>
                <a:gd name="connsiteY0" fmla="*/ 0 h 7554"/>
                <a:gd name="connsiteX1" fmla="*/ 0 w 203962"/>
                <a:gd name="connsiteY1" fmla="*/ 0 h 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962" h="7554">
                  <a:moveTo>
                    <a:pt x="203962" y="0"/>
                  </a:moveTo>
                  <a:lnTo>
                    <a:pt x="0" y="0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4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4985182" y="1418682"/>
              <a:ext cx="105758" cy="105758"/>
            </a:xfrm>
            <a:custGeom>
              <a:avLst/>
              <a:gdLst>
                <a:gd name="connsiteX0" fmla="*/ 105758 w 105758"/>
                <a:gd name="connsiteY0" fmla="*/ 52879 h 105758"/>
                <a:gd name="connsiteX1" fmla="*/ 52879 w 105758"/>
                <a:gd name="connsiteY1" fmla="*/ 105758 h 105758"/>
                <a:gd name="connsiteX2" fmla="*/ 0 w 105758"/>
                <a:gd name="connsiteY2" fmla="*/ 52879 h 105758"/>
                <a:gd name="connsiteX3" fmla="*/ 52879 w 105758"/>
                <a:gd name="connsiteY3" fmla="*/ 0 h 105758"/>
                <a:gd name="connsiteX4" fmla="*/ 105758 w 105758"/>
                <a:gd name="connsiteY4" fmla="*/ 52879 h 10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758" h="105758">
                  <a:moveTo>
                    <a:pt x="105758" y="52879"/>
                  </a:moveTo>
                  <a:cubicBezTo>
                    <a:pt x="105758" y="82083"/>
                    <a:pt x="82083" y="105758"/>
                    <a:pt x="52879" y="105758"/>
                  </a:cubicBezTo>
                  <a:cubicBezTo>
                    <a:pt x="23675" y="105758"/>
                    <a:pt x="0" y="82083"/>
                    <a:pt x="0" y="52879"/>
                  </a:cubicBezTo>
                  <a:cubicBezTo>
                    <a:pt x="0" y="23675"/>
                    <a:pt x="23675" y="0"/>
                    <a:pt x="52879" y="0"/>
                  </a:cubicBezTo>
                  <a:cubicBezTo>
                    <a:pt x="82083" y="0"/>
                    <a:pt x="105758" y="23675"/>
                    <a:pt x="105758" y="52879"/>
                  </a:cubicBezTo>
                  <a:close/>
                </a:path>
              </a:pathLst>
            </a:custGeom>
            <a:solidFill>
              <a:schemeClr val="accent2"/>
            </a:solidFill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176" name="קבוצה 175">
            <a:extLst>
              <a:ext uri="{FF2B5EF4-FFF2-40B4-BE49-F238E27FC236}">
                <a16:creationId xmlns:a16="http://schemas.microsoft.com/office/drawing/2014/main" id="{5426E567-15F1-496F-8A1E-48C597238C6D}"/>
              </a:ext>
            </a:extLst>
          </p:cNvPr>
          <p:cNvGrpSpPr/>
          <p:nvPr/>
        </p:nvGrpSpPr>
        <p:grpSpPr>
          <a:xfrm>
            <a:off x="3767023" y="1166439"/>
            <a:ext cx="544069" cy="582046"/>
            <a:chOff x="3767023" y="1166439"/>
            <a:chExt cx="544069" cy="582046"/>
          </a:xfrm>
        </p:grpSpPr>
        <p:grpSp>
          <p:nvGrpSpPr>
            <p:cNvPr id="169" name="גרפיקה 167">
              <a:extLst>
                <a:ext uri="{FF2B5EF4-FFF2-40B4-BE49-F238E27FC236}">
                  <a16:creationId xmlns:a16="http://schemas.microsoft.com/office/drawing/2014/main" id="{1CA39B24-D849-4B04-B222-C9C6CCD3BC9C}"/>
                </a:ext>
              </a:extLst>
            </p:cNvPr>
            <p:cNvGrpSpPr/>
            <p:nvPr/>
          </p:nvGrpSpPr>
          <p:grpSpPr>
            <a:xfrm>
              <a:off x="3767023" y="1330570"/>
              <a:ext cx="203330" cy="417915"/>
              <a:chOff x="3767023" y="1330570"/>
              <a:chExt cx="203330" cy="417915"/>
            </a:xfrm>
            <a:solidFill>
              <a:schemeClr val="accent1"/>
            </a:solidFill>
          </p:grpSpPr>
          <p:sp>
            <p:nvSpPr>
              <p:cNvPr id="170" name="גרפיקה 167">
                <a:extLst>
                  <a:ext uri="{FF2B5EF4-FFF2-40B4-BE49-F238E27FC236}">
                    <a16:creationId xmlns:a16="http://schemas.microsoft.com/office/drawing/2014/main" id="{70012EF3-FC2A-475B-89B2-83D4704B0632}"/>
                  </a:ext>
                </a:extLst>
              </p:cNvPr>
              <p:cNvSpPr/>
              <p:nvPr/>
            </p:nvSpPr>
            <p:spPr>
              <a:xfrm>
                <a:off x="3767365" y="1330570"/>
                <a:ext cx="183531" cy="408187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2627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71" name="גרפיקה 167">
                <a:extLst>
                  <a:ext uri="{FF2B5EF4-FFF2-40B4-BE49-F238E27FC236}">
                    <a16:creationId xmlns:a16="http://schemas.microsoft.com/office/drawing/2014/main" id="{2F929169-C598-4349-9DC9-EDF1B1170681}"/>
                  </a:ext>
                </a:extLst>
              </p:cNvPr>
              <p:cNvSpPr/>
              <p:nvPr/>
            </p:nvSpPr>
            <p:spPr>
              <a:xfrm>
                <a:off x="3767365" y="1330570"/>
                <a:ext cx="183531" cy="408187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2627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72" name="גרפיקה 167">
                <a:extLst>
                  <a:ext uri="{FF2B5EF4-FFF2-40B4-BE49-F238E27FC236}">
                    <a16:creationId xmlns:a16="http://schemas.microsoft.com/office/drawing/2014/main" id="{E1889ED7-29C7-43CF-BE4A-23B31980DA60}"/>
                  </a:ext>
                </a:extLst>
              </p:cNvPr>
              <p:cNvSpPr/>
              <p:nvPr/>
            </p:nvSpPr>
            <p:spPr>
              <a:xfrm>
                <a:off x="3767023" y="1335250"/>
                <a:ext cx="203330" cy="413235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173" name="גרפיקה 167">
              <a:extLst>
                <a:ext uri="{FF2B5EF4-FFF2-40B4-BE49-F238E27FC236}">
                  <a16:creationId xmlns:a16="http://schemas.microsoft.com/office/drawing/2014/main" id="{202C7D51-6E80-4B0F-839A-0F8601DEF9A3}"/>
                </a:ext>
              </a:extLst>
            </p:cNvPr>
            <p:cNvSpPr/>
            <p:nvPr/>
          </p:nvSpPr>
          <p:spPr>
            <a:xfrm>
              <a:off x="3828322" y="1198674"/>
              <a:ext cx="183531" cy="408850"/>
            </a:xfrm>
            <a:custGeom>
              <a:avLst/>
              <a:gdLst>
                <a:gd name="connsiteX0" fmla="*/ 41079 w 183531"/>
                <a:gd name="connsiteY0" fmla="*/ 42450 h 408850"/>
                <a:gd name="connsiteX1" fmla="*/ 0 w 183531"/>
                <a:gd name="connsiteY1" fmla="*/ 25885 h 408850"/>
                <a:gd name="connsiteX2" fmla="*/ 1325 w 183531"/>
                <a:gd name="connsiteY2" fmla="*/ 45 h 408850"/>
                <a:gd name="connsiteX3" fmla="*/ 68907 w 183531"/>
                <a:gd name="connsiteY3" fmla="*/ 19260 h 408850"/>
                <a:gd name="connsiteX4" fmla="*/ 104023 w 183531"/>
                <a:gd name="connsiteY4" fmla="*/ 74916 h 408850"/>
                <a:gd name="connsiteX5" fmla="*/ 116612 w 183531"/>
                <a:gd name="connsiteY5" fmla="*/ 117983 h 408850"/>
                <a:gd name="connsiteX6" fmla="*/ 137814 w 183531"/>
                <a:gd name="connsiteY6" fmla="*/ 151111 h 408850"/>
                <a:gd name="connsiteX7" fmla="*/ 174918 w 183531"/>
                <a:gd name="connsiteY7" fmla="*/ 154424 h 408850"/>
                <a:gd name="connsiteX8" fmla="*/ 182206 w 183531"/>
                <a:gd name="connsiteY8" fmla="*/ 179601 h 408850"/>
                <a:gd name="connsiteX9" fmla="*/ 183532 w 183531"/>
                <a:gd name="connsiteY9" fmla="*/ 184239 h 408850"/>
                <a:gd name="connsiteX10" fmla="*/ 153716 w 183531"/>
                <a:gd name="connsiteY10" fmla="*/ 207429 h 408850"/>
                <a:gd name="connsiteX11" fmla="*/ 153716 w 183531"/>
                <a:gd name="connsiteY11" fmla="*/ 247183 h 408850"/>
                <a:gd name="connsiteX12" fmla="*/ 166305 w 183531"/>
                <a:gd name="connsiteY12" fmla="*/ 290250 h 408850"/>
                <a:gd name="connsiteX13" fmla="*/ 166967 w 183531"/>
                <a:gd name="connsiteY13" fmla="*/ 355845 h 408850"/>
                <a:gd name="connsiteX14" fmla="*/ 120588 w 183531"/>
                <a:gd name="connsiteY14" fmla="*/ 408850 h 408850"/>
                <a:gd name="connsiteX15" fmla="*/ 105348 w 183531"/>
                <a:gd name="connsiteY15" fmla="*/ 387648 h 408850"/>
                <a:gd name="connsiteX16" fmla="*/ 130526 w 183531"/>
                <a:gd name="connsiteY16" fmla="*/ 351207 h 408850"/>
                <a:gd name="connsiteX17" fmla="*/ 126551 w 183531"/>
                <a:gd name="connsiteY17" fmla="*/ 301514 h 408850"/>
                <a:gd name="connsiteX18" fmla="*/ 113962 w 183531"/>
                <a:gd name="connsiteY18" fmla="*/ 258447 h 408850"/>
                <a:gd name="connsiteX19" fmla="*/ 111312 w 183531"/>
                <a:gd name="connsiteY19" fmla="*/ 217368 h 408850"/>
                <a:gd name="connsiteX20" fmla="*/ 129864 w 183531"/>
                <a:gd name="connsiteY20" fmla="*/ 183577 h 408850"/>
                <a:gd name="connsiteX21" fmla="*/ 96072 w 183531"/>
                <a:gd name="connsiteY21" fmla="*/ 165025 h 408850"/>
                <a:gd name="connsiteX22" fmla="*/ 76195 w 183531"/>
                <a:gd name="connsiteY22" fmla="*/ 129246 h 408850"/>
                <a:gd name="connsiteX23" fmla="*/ 64932 w 183531"/>
                <a:gd name="connsiteY23" fmla="*/ 86842 h 408850"/>
                <a:gd name="connsiteX24" fmla="*/ 41079 w 183531"/>
                <a:gd name="connsiteY24" fmla="*/ 42450 h 4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3531" h="408850">
                  <a:moveTo>
                    <a:pt x="41079" y="42450"/>
                  </a:moveTo>
                  <a:cubicBezTo>
                    <a:pt x="30478" y="31849"/>
                    <a:pt x="17227" y="26548"/>
                    <a:pt x="0" y="25885"/>
                  </a:cubicBezTo>
                  <a:lnTo>
                    <a:pt x="1325" y="45"/>
                  </a:lnTo>
                  <a:cubicBezTo>
                    <a:pt x="30478" y="-617"/>
                    <a:pt x="53006" y="6008"/>
                    <a:pt x="68907" y="19260"/>
                  </a:cubicBezTo>
                  <a:cubicBezTo>
                    <a:pt x="85471" y="32511"/>
                    <a:pt x="96735" y="51063"/>
                    <a:pt x="104023" y="74916"/>
                  </a:cubicBezTo>
                  <a:lnTo>
                    <a:pt x="116612" y="117983"/>
                  </a:lnTo>
                  <a:cubicBezTo>
                    <a:pt x="121250" y="133884"/>
                    <a:pt x="128538" y="144485"/>
                    <a:pt x="137814" y="151111"/>
                  </a:cubicBezTo>
                  <a:cubicBezTo>
                    <a:pt x="147753" y="157737"/>
                    <a:pt x="159679" y="158399"/>
                    <a:pt x="174918" y="154424"/>
                  </a:cubicBezTo>
                  <a:lnTo>
                    <a:pt x="182206" y="179601"/>
                  </a:lnTo>
                  <a:lnTo>
                    <a:pt x="183532" y="184239"/>
                  </a:lnTo>
                  <a:cubicBezTo>
                    <a:pt x="168293" y="188877"/>
                    <a:pt x="158354" y="196166"/>
                    <a:pt x="153716" y="207429"/>
                  </a:cubicBezTo>
                  <a:cubicBezTo>
                    <a:pt x="149078" y="218030"/>
                    <a:pt x="149078" y="231282"/>
                    <a:pt x="153716" y="247183"/>
                  </a:cubicBezTo>
                  <a:lnTo>
                    <a:pt x="166305" y="290250"/>
                  </a:lnTo>
                  <a:cubicBezTo>
                    <a:pt x="173593" y="314103"/>
                    <a:pt x="173593" y="335968"/>
                    <a:pt x="166967" y="355845"/>
                  </a:cubicBezTo>
                  <a:cubicBezTo>
                    <a:pt x="160342" y="375722"/>
                    <a:pt x="145103" y="393611"/>
                    <a:pt x="120588" y="408850"/>
                  </a:cubicBezTo>
                  <a:lnTo>
                    <a:pt x="105348" y="387648"/>
                  </a:lnTo>
                  <a:cubicBezTo>
                    <a:pt x="119262" y="378372"/>
                    <a:pt x="127876" y="365783"/>
                    <a:pt x="130526" y="351207"/>
                  </a:cubicBezTo>
                  <a:cubicBezTo>
                    <a:pt x="133176" y="336630"/>
                    <a:pt x="131851" y="320066"/>
                    <a:pt x="126551" y="301514"/>
                  </a:cubicBezTo>
                  <a:lnTo>
                    <a:pt x="113962" y="258447"/>
                  </a:lnTo>
                  <a:cubicBezTo>
                    <a:pt x="109986" y="243871"/>
                    <a:pt x="108661" y="230619"/>
                    <a:pt x="111312" y="217368"/>
                  </a:cubicBezTo>
                  <a:cubicBezTo>
                    <a:pt x="113962" y="204779"/>
                    <a:pt x="119925" y="193515"/>
                    <a:pt x="129864" y="183577"/>
                  </a:cubicBezTo>
                  <a:cubicBezTo>
                    <a:pt x="115950" y="180927"/>
                    <a:pt x="104686" y="174963"/>
                    <a:pt x="96072" y="165025"/>
                  </a:cubicBezTo>
                  <a:cubicBezTo>
                    <a:pt x="86797" y="155749"/>
                    <a:pt x="80171" y="143823"/>
                    <a:pt x="76195" y="129246"/>
                  </a:cubicBezTo>
                  <a:lnTo>
                    <a:pt x="64932" y="86842"/>
                  </a:lnTo>
                  <a:cubicBezTo>
                    <a:pt x="58969" y="67627"/>
                    <a:pt x="51018" y="53051"/>
                    <a:pt x="41079" y="42450"/>
                  </a:cubicBezTo>
                  <a:close/>
                </a:path>
              </a:pathLst>
            </a:custGeom>
            <a:solidFill>
              <a:schemeClr val="bg2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74" name="גרפיקה 167">
              <a:extLst>
                <a:ext uri="{FF2B5EF4-FFF2-40B4-BE49-F238E27FC236}">
                  <a16:creationId xmlns:a16="http://schemas.microsoft.com/office/drawing/2014/main" id="{FDB08078-8223-4888-BE8B-D3EDB58FD126}"/>
                </a:ext>
              </a:extLst>
            </p:cNvPr>
            <p:cNvSpPr/>
            <p:nvPr/>
          </p:nvSpPr>
          <p:spPr>
            <a:xfrm>
              <a:off x="4093349" y="1392189"/>
              <a:ext cx="151065" cy="206058"/>
            </a:xfrm>
            <a:custGeom>
              <a:avLst/>
              <a:gdLst>
                <a:gd name="connsiteX0" fmla="*/ 98723 w 151065"/>
                <a:gd name="connsiteY0" fmla="*/ 153716 h 206058"/>
                <a:gd name="connsiteX1" fmla="*/ 36441 w 151065"/>
                <a:gd name="connsiteY1" fmla="*/ 206059 h 206058"/>
                <a:gd name="connsiteX2" fmla="*/ 0 w 151065"/>
                <a:gd name="connsiteY2" fmla="*/ 172268 h 206058"/>
                <a:gd name="connsiteX3" fmla="*/ 38429 w 151065"/>
                <a:gd name="connsiteY3" fmla="*/ 123900 h 206058"/>
                <a:gd name="connsiteX4" fmla="*/ 60956 w 151065"/>
                <a:gd name="connsiteY4" fmla="*/ 65594 h 206058"/>
                <a:gd name="connsiteX5" fmla="*/ 77521 w 151065"/>
                <a:gd name="connsiteY5" fmla="*/ 0 h 206058"/>
                <a:gd name="connsiteX6" fmla="*/ 151066 w 151065"/>
                <a:gd name="connsiteY6" fmla="*/ 19215 h 206058"/>
                <a:gd name="connsiteX7" fmla="*/ 135164 w 151065"/>
                <a:gd name="connsiteY7" fmla="*/ 83484 h 206058"/>
                <a:gd name="connsiteX8" fmla="*/ 98723 w 151065"/>
                <a:gd name="connsiteY8" fmla="*/ 153716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65" h="206058">
                  <a:moveTo>
                    <a:pt x="98723" y="153716"/>
                  </a:moveTo>
                  <a:cubicBezTo>
                    <a:pt x="80833" y="176243"/>
                    <a:pt x="60294" y="193470"/>
                    <a:pt x="36441" y="206059"/>
                  </a:cubicBezTo>
                  <a:lnTo>
                    <a:pt x="0" y="172268"/>
                  </a:lnTo>
                  <a:cubicBezTo>
                    <a:pt x="15902" y="158354"/>
                    <a:pt x="28490" y="141790"/>
                    <a:pt x="38429" y="123900"/>
                  </a:cubicBezTo>
                  <a:cubicBezTo>
                    <a:pt x="48368" y="106011"/>
                    <a:pt x="55656" y="86134"/>
                    <a:pt x="60956" y="65594"/>
                  </a:cubicBezTo>
                  <a:lnTo>
                    <a:pt x="77521" y="0"/>
                  </a:lnTo>
                  <a:lnTo>
                    <a:pt x="151066" y="19215"/>
                  </a:lnTo>
                  <a:lnTo>
                    <a:pt x="135164" y="83484"/>
                  </a:lnTo>
                  <a:cubicBezTo>
                    <a:pt x="128538" y="107999"/>
                    <a:pt x="116612" y="131189"/>
                    <a:pt x="98723" y="153716"/>
                  </a:cubicBezTo>
                  <a:close/>
                </a:path>
              </a:pathLst>
            </a:custGeom>
            <a:solidFill>
              <a:srgbClr val="CAF25B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75" name="גרפיקה 167">
              <a:extLst>
                <a:ext uri="{FF2B5EF4-FFF2-40B4-BE49-F238E27FC236}">
                  <a16:creationId xmlns:a16="http://schemas.microsoft.com/office/drawing/2014/main" id="{6E233F66-0AC0-488A-B29E-FA3F62E1E9E6}"/>
                </a:ext>
              </a:extLst>
            </p:cNvPr>
            <p:cNvSpPr/>
            <p:nvPr/>
          </p:nvSpPr>
          <p:spPr>
            <a:xfrm>
              <a:off x="4200265" y="1166439"/>
              <a:ext cx="110827" cy="107657"/>
            </a:xfrm>
            <a:custGeom>
              <a:avLst/>
              <a:gdLst>
                <a:gd name="connsiteX0" fmla="*/ 24273 w 110827"/>
                <a:gd name="connsiteY0" fmla="*/ 7765 h 107657"/>
                <a:gd name="connsiteX1" fmla="*/ 68003 w 110827"/>
                <a:gd name="connsiteY1" fmla="*/ 2464 h 107657"/>
                <a:gd name="connsiteX2" fmla="*/ 104444 w 110827"/>
                <a:gd name="connsiteY2" fmla="*/ 27642 h 107657"/>
                <a:gd name="connsiteX3" fmla="*/ 109082 w 110827"/>
                <a:gd name="connsiteY3" fmla="*/ 68058 h 107657"/>
                <a:gd name="connsiteX4" fmla="*/ 85892 w 110827"/>
                <a:gd name="connsiteY4" fmla="*/ 100524 h 107657"/>
                <a:gd name="connsiteX5" fmla="*/ 42162 w 110827"/>
                <a:gd name="connsiteY5" fmla="*/ 105162 h 107657"/>
                <a:gd name="connsiteX6" fmla="*/ 6384 w 110827"/>
                <a:gd name="connsiteY6" fmla="*/ 80647 h 107657"/>
                <a:gd name="connsiteX7" fmla="*/ 1746 w 110827"/>
                <a:gd name="connsiteY7" fmla="*/ 41556 h 107657"/>
                <a:gd name="connsiteX8" fmla="*/ 24273 w 110827"/>
                <a:gd name="connsiteY8" fmla="*/ 7765 h 1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27" h="107657">
                  <a:moveTo>
                    <a:pt x="24273" y="7765"/>
                  </a:moveTo>
                  <a:cubicBezTo>
                    <a:pt x="35537" y="-186"/>
                    <a:pt x="50113" y="-2174"/>
                    <a:pt x="68003" y="2464"/>
                  </a:cubicBezTo>
                  <a:cubicBezTo>
                    <a:pt x="85892" y="7102"/>
                    <a:pt x="97818" y="15053"/>
                    <a:pt x="104444" y="27642"/>
                  </a:cubicBezTo>
                  <a:cubicBezTo>
                    <a:pt x="111070" y="40231"/>
                    <a:pt x="112395" y="53482"/>
                    <a:pt x="109082" y="68058"/>
                  </a:cubicBezTo>
                  <a:cubicBezTo>
                    <a:pt x="105769" y="82635"/>
                    <a:pt x="97818" y="93236"/>
                    <a:pt x="85892" y="100524"/>
                  </a:cubicBezTo>
                  <a:cubicBezTo>
                    <a:pt x="73966" y="107813"/>
                    <a:pt x="59389" y="109800"/>
                    <a:pt x="42162" y="105162"/>
                  </a:cubicBezTo>
                  <a:cubicBezTo>
                    <a:pt x="24273" y="100524"/>
                    <a:pt x="12347" y="92573"/>
                    <a:pt x="6384" y="80647"/>
                  </a:cubicBezTo>
                  <a:cubicBezTo>
                    <a:pt x="-242" y="68721"/>
                    <a:pt x="-1567" y="55470"/>
                    <a:pt x="1746" y="41556"/>
                  </a:cubicBezTo>
                  <a:cubicBezTo>
                    <a:pt x="5721" y="26979"/>
                    <a:pt x="13009" y="15715"/>
                    <a:pt x="24273" y="7765"/>
                  </a:cubicBezTo>
                  <a:close/>
                </a:path>
              </a:pathLst>
            </a:custGeom>
            <a:solidFill>
              <a:srgbClr val="CAF25B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183" name="קבוצה 182">
            <a:extLst>
              <a:ext uri="{FF2B5EF4-FFF2-40B4-BE49-F238E27FC236}">
                <a16:creationId xmlns:a16="http://schemas.microsoft.com/office/drawing/2014/main" id="{9518DFE0-E608-4ECA-8CFD-F59F063A0D21}"/>
              </a:ext>
            </a:extLst>
          </p:cNvPr>
          <p:cNvGrpSpPr/>
          <p:nvPr/>
        </p:nvGrpSpPr>
        <p:grpSpPr>
          <a:xfrm>
            <a:off x="2755072" y="1160243"/>
            <a:ext cx="544512" cy="514213"/>
            <a:chOff x="2754771" y="1197825"/>
            <a:chExt cx="544512" cy="514213"/>
          </a:xfrm>
        </p:grpSpPr>
        <p:sp>
          <p:nvSpPr>
            <p:cNvPr id="179" name="גרפיקה 177">
              <a:extLst>
                <a:ext uri="{FF2B5EF4-FFF2-40B4-BE49-F238E27FC236}">
                  <a16:creationId xmlns:a16="http://schemas.microsoft.com/office/drawing/2014/main" id="{4E10B4B0-F3C2-47D1-A231-6ECFEE1EF035}"/>
                </a:ext>
              </a:extLst>
            </p:cNvPr>
            <p:cNvSpPr/>
            <p:nvPr/>
          </p:nvSpPr>
          <p:spPr>
            <a:xfrm>
              <a:off x="2754771" y="1197825"/>
              <a:ext cx="227246" cy="227716"/>
            </a:xfrm>
            <a:custGeom>
              <a:avLst/>
              <a:gdLst>
                <a:gd name="connsiteX0" fmla="*/ 176979 w 227246"/>
                <a:gd name="connsiteY0" fmla="*/ 209585 h 227716"/>
                <a:gd name="connsiteX1" fmla="*/ 89457 w 227246"/>
                <a:gd name="connsiteY1" fmla="*/ 226679 h 227716"/>
                <a:gd name="connsiteX2" fmla="*/ 17662 w 227246"/>
                <a:gd name="connsiteY2" fmla="*/ 178132 h 227716"/>
                <a:gd name="connsiteX3" fmla="*/ 1252 w 227246"/>
                <a:gd name="connsiteY3" fmla="*/ 90610 h 227716"/>
                <a:gd name="connsiteX4" fmla="*/ 49799 w 227246"/>
                <a:gd name="connsiteY4" fmla="*/ 18131 h 227716"/>
                <a:gd name="connsiteX5" fmla="*/ 137321 w 227246"/>
                <a:gd name="connsiteY5" fmla="*/ 1037 h 227716"/>
                <a:gd name="connsiteX6" fmla="*/ 209116 w 227246"/>
                <a:gd name="connsiteY6" fmla="*/ 49584 h 227716"/>
                <a:gd name="connsiteX7" fmla="*/ 226210 w 227246"/>
                <a:gd name="connsiteY7" fmla="*/ 137106 h 227716"/>
                <a:gd name="connsiteX8" fmla="*/ 176979 w 227246"/>
                <a:gd name="connsiteY8" fmla="*/ 209585 h 22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246" h="227716">
                  <a:moveTo>
                    <a:pt x="176979" y="209585"/>
                  </a:moveTo>
                  <a:lnTo>
                    <a:pt x="89457" y="226679"/>
                  </a:lnTo>
                  <a:cubicBezTo>
                    <a:pt x="55953" y="232833"/>
                    <a:pt x="23816" y="210953"/>
                    <a:pt x="17662" y="178132"/>
                  </a:cubicBezTo>
                  <a:lnTo>
                    <a:pt x="1252" y="90610"/>
                  </a:lnTo>
                  <a:cubicBezTo>
                    <a:pt x="-5586" y="57106"/>
                    <a:pt x="16294" y="24969"/>
                    <a:pt x="49799" y="18131"/>
                  </a:cubicBezTo>
                  <a:lnTo>
                    <a:pt x="137321" y="1037"/>
                  </a:lnTo>
                  <a:cubicBezTo>
                    <a:pt x="170825" y="-5117"/>
                    <a:pt x="202962" y="16764"/>
                    <a:pt x="209116" y="49584"/>
                  </a:cubicBezTo>
                  <a:lnTo>
                    <a:pt x="226210" y="137106"/>
                  </a:lnTo>
                  <a:cubicBezTo>
                    <a:pt x="232364" y="170611"/>
                    <a:pt x="210484" y="203431"/>
                    <a:pt x="176979" y="209585"/>
                  </a:cubicBezTo>
                  <a:close/>
                </a:path>
              </a:pathLst>
            </a:custGeom>
            <a:solidFill>
              <a:schemeClr val="accent2"/>
            </a:solidFill>
            <a:ln w="2721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0" name="גרפיקה 177">
              <a:extLst>
                <a:ext uri="{FF2B5EF4-FFF2-40B4-BE49-F238E27FC236}">
                  <a16:creationId xmlns:a16="http://schemas.microsoft.com/office/drawing/2014/main" id="{4E10B4B0-F3C2-47D1-A231-6ECFEE1EF035}"/>
                </a:ext>
              </a:extLst>
            </p:cNvPr>
            <p:cNvSpPr/>
            <p:nvPr/>
          </p:nvSpPr>
          <p:spPr>
            <a:xfrm>
              <a:off x="2985414" y="1398168"/>
              <a:ext cx="313869" cy="313870"/>
            </a:xfrm>
            <a:custGeom>
              <a:avLst/>
              <a:gdLst>
                <a:gd name="connsiteX0" fmla="*/ 263603 w 313869"/>
                <a:gd name="connsiteY0" fmla="*/ 282064 h 313870"/>
                <a:gd name="connsiteX1" fmla="*/ 103602 w 313869"/>
                <a:gd name="connsiteY1" fmla="*/ 312834 h 313870"/>
                <a:gd name="connsiteX2" fmla="*/ 31806 w 313869"/>
                <a:gd name="connsiteY2" fmla="*/ 264286 h 313870"/>
                <a:gd name="connsiteX3" fmla="*/ 1037 w 313869"/>
                <a:gd name="connsiteY3" fmla="*/ 103602 h 313870"/>
                <a:gd name="connsiteX4" fmla="*/ 49584 w 313869"/>
                <a:gd name="connsiteY4" fmla="*/ 31806 h 313870"/>
                <a:gd name="connsiteX5" fmla="*/ 210269 w 313869"/>
                <a:gd name="connsiteY5" fmla="*/ 1037 h 313870"/>
                <a:gd name="connsiteX6" fmla="*/ 282065 w 313869"/>
                <a:gd name="connsiteY6" fmla="*/ 49584 h 313870"/>
                <a:gd name="connsiteX7" fmla="*/ 312834 w 313869"/>
                <a:gd name="connsiteY7" fmla="*/ 210269 h 313870"/>
                <a:gd name="connsiteX8" fmla="*/ 263603 w 313869"/>
                <a:gd name="connsiteY8" fmla="*/ 282064 h 313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869" h="313870">
                  <a:moveTo>
                    <a:pt x="263603" y="282064"/>
                  </a:moveTo>
                  <a:lnTo>
                    <a:pt x="103602" y="312834"/>
                  </a:lnTo>
                  <a:cubicBezTo>
                    <a:pt x="70097" y="318988"/>
                    <a:pt x="37960" y="297107"/>
                    <a:pt x="31806" y="264286"/>
                  </a:cubicBezTo>
                  <a:lnTo>
                    <a:pt x="1037" y="103602"/>
                  </a:lnTo>
                  <a:cubicBezTo>
                    <a:pt x="-5117" y="70097"/>
                    <a:pt x="16764" y="37960"/>
                    <a:pt x="49584" y="31806"/>
                  </a:cubicBezTo>
                  <a:lnTo>
                    <a:pt x="210269" y="1037"/>
                  </a:lnTo>
                  <a:cubicBezTo>
                    <a:pt x="243774" y="-5117"/>
                    <a:pt x="275911" y="16764"/>
                    <a:pt x="282065" y="49584"/>
                  </a:cubicBezTo>
                  <a:lnTo>
                    <a:pt x="312834" y="210269"/>
                  </a:lnTo>
                  <a:cubicBezTo>
                    <a:pt x="318988" y="243090"/>
                    <a:pt x="297107" y="275910"/>
                    <a:pt x="263603" y="282064"/>
                  </a:cubicBezTo>
                  <a:close/>
                </a:path>
              </a:pathLst>
            </a:custGeom>
            <a:noFill/>
            <a:ln w="2721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1" name="גרפיקה 177">
              <a:extLst>
                <a:ext uri="{FF2B5EF4-FFF2-40B4-BE49-F238E27FC236}">
                  <a16:creationId xmlns:a16="http://schemas.microsoft.com/office/drawing/2014/main" id="{4E10B4B0-F3C2-47D1-A231-6ECFEE1EF035}"/>
                </a:ext>
              </a:extLst>
            </p:cNvPr>
            <p:cNvSpPr/>
            <p:nvPr/>
          </p:nvSpPr>
          <p:spPr>
            <a:xfrm>
              <a:off x="2799783" y="1228263"/>
              <a:ext cx="146325" cy="137755"/>
            </a:xfrm>
            <a:custGeom>
              <a:avLst/>
              <a:gdLst>
                <a:gd name="connsiteX0" fmla="*/ 0 w 146325"/>
                <a:gd name="connsiteY0" fmla="*/ 106667 h 137755"/>
                <a:gd name="connsiteX1" fmla="*/ 28718 w 146325"/>
                <a:gd name="connsiteY1" fmla="*/ 130599 h 137755"/>
                <a:gd name="connsiteX2" fmla="*/ 74530 w 146325"/>
                <a:gd name="connsiteY2" fmla="*/ 122394 h 137755"/>
                <a:gd name="connsiteX3" fmla="*/ 146326 w 146325"/>
                <a:gd name="connsiteY3" fmla="*/ 0 h 13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325" h="137755">
                  <a:moveTo>
                    <a:pt x="0" y="106667"/>
                  </a:moveTo>
                  <a:lnTo>
                    <a:pt x="28718" y="130599"/>
                  </a:lnTo>
                  <a:cubicBezTo>
                    <a:pt x="43077" y="142907"/>
                    <a:pt x="64958" y="138804"/>
                    <a:pt x="74530" y="122394"/>
                  </a:cubicBezTo>
                  <a:lnTo>
                    <a:pt x="146326" y="0"/>
                  </a:lnTo>
                </a:path>
              </a:pathLst>
            </a:custGeom>
            <a:noFill/>
            <a:ln w="34018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2" name="גרפיקה 177">
              <a:extLst>
                <a:ext uri="{FF2B5EF4-FFF2-40B4-BE49-F238E27FC236}">
                  <a16:creationId xmlns:a16="http://schemas.microsoft.com/office/drawing/2014/main" id="{4E10B4B0-F3C2-47D1-A231-6ECFEE1EF035}"/>
                </a:ext>
              </a:extLst>
            </p:cNvPr>
            <p:cNvSpPr/>
            <p:nvPr/>
          </p:nvSpPr>
          <p:spPr>
            <a:xfrm>
              <a:off x="3063033" y="1435444"/>
              <a:ext cx="197608" cy="185952"/>
            </a:xfrm>
            <a:custGeom>
              <a:avLst/>
              <a:gdLst>
                <a:gd name="connsiteX0" fmla="*/ 0 w 197608"/>
                <a:gd name="connsiteY0" fmla="*/ 144274 h 185952"/>
                <a:gd name="connsiteX1" fmla="*/ 38291 w 197608"/>
                <a:gd name="connsiteY1" fmla="*/ 176411 h 185952"/>
                <a:gd name="connsiteX2" fmla="*/ 99830 w 197608"/>
                <a:gd name="connsiteY2" fmla="*/ 165471 h 185952"/>
                <a:gd name="connsiteX3" fmla="*/ 197608 w 197608"/>
                <a:gd name="connsiteY3" fmla="*/ 0 h 18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608" h="185952">
                  <a:moveTo>
                    <a:pt x="0" y="144274"/>
                  </a:moveTo>
                  <a:lnTo>
                    <a:pt x="38291" y="176411"/>
                  </a:lnTo>
                  <a:cubicBezTo>
                    <a:pt x="58120" y="192822"/>
                    <a:pt x="87522" y="187351"/>
                    <a:pt x="99830" y="165471"/>
                  </a:cubicBezTo>
                  <a:lnTo>
                    <a:pt x="197608" y="0"/>
                  </a:lnTo>
                </a:path>
              </a:pathLst>
            </a:custGeom>
            <a:noFill/>
            <a:ln w="34018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276" name="קבוצה 275">
            <a:extLst>
              <a:ext uri="{FF2B5EF4-FFF2-40B4-BE49-F238E27FC236}">
                <a16:creationId xmlns:a16="http://schemas.microsoft.com/office/drawing/2014/main" id="{598CBF63-B7AB-4F76-AF5A-AD3BF3817DE9}"/>
              </a:ext>
            </a:extLst>
          </p:cNvPr>
          <p:cNvGrpSpPr/>
          <p:nvPr/>
        </p:nvGrpSpPr>
        <p:grpSpPr>
          <a:xfrm>
            <a:off x="608320" y="1159162"/>
            <a:ext cx="723264" cy="487719"/>
            <a:chOff x="608320" y="1159162"/>
            <a:chExt cx="723264" cy="487719"/>
          </a:xfrm>
        </p:grpSpPr>
        <p:sp>
          <p:nvSpPr>
            <p:cNvPr id="271" name="גרפיקה 269">
              <a:extLst>
                <a:ext uri="{FF2B5EF4-FFF2-40B4-BE49-F238E27FC236}">
                  <a16:creationId xmlns:a16="http://schemas.microsoft.com/office/drawing/2014/main" id="{E09462C7-66F5-4756-8846-C32EEC798C17}"/>
                </a:ext>
              </a:extLst>
            </p:cNvPr>
            <p:cNvSpPr/>
            <p:nvPr/>
          </p:nvSpPr>
          <p:spPr>
            <a:xfrm>
              <a:off x="608320" y="1297677"/>
              <a:ext cx="349708" cy="349204"/>
            </a:xfrm>
            <a:custGeom>
              <a:avLst/>
              <a:gdLst>
                <a:gd name="connsiteX0" fmla="*/ 217656 w 349708"/>
                <a:gd name="connsiteY0" fmla="*/ 346825 h 349204"/>
                <a:gd name="connsiteX1" fmla="*/ 51035 w 349708"/>
                <a:gd name="connsiteY1" fmla="*/ 302495 h 349204"/>
                <a:gd name="connsiteX2" fmla="*/ 2118 w 349708"/>
                <a:gd name="connsiteY2" fmla="*/ 218420 h 349204"/>
                <a:gd name="connsiteX3" fmla="*/ 47213 w 349708"/>
                <a:gd name="connsiteY3" fmla="*/ 51035 h 349204"/>
                <a:gd name="connsiteX4" fmla="*/ 131288 w 349708"/>
                <a:gd name="connsiteY4" fmla="*/ 2118 h 349204"/>
                <a:gd name="connsiteX5" fmla="*/ 298673 w 349708"/>
                <a:gd name="connsiteY5" fmla="*/ 47213 h 349204"/>
                <a:gd name="connsiteX6" fmla="*/ 347590 w 349708"/>
                <a:gd name="connsiteY6" fmla="*/ 131288 h 349204"/>
                <a:gd name="connsiteX7" fmla="*/ 302495 w 349708"/>
                <a:gd name="connsiteY7" fmla="*/ 298673 h 349204"/>
                <a:gd name="connsiteX8" fmla="*/ 217656 w 349708"/>
                <a:gd name="connsiteY8" fmla="*/ 346825 h 34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708" h="349204">
                  <a:moveTo>
                    <a:pt x="217656" y="346825"/>
                  </a:moveTo>
                  <a:lnTo>
                    <a:pt x="51035" y="302495"/>
                  </a:lnTo>
                  <a:cubicBezTo>
                    <a:pt x="14347" y="292559"/>
                    <a:pt x="-7053" y="255107"/>
                    <a:pt x="2118" y="218420"/>
                  </a:cubicBezTo>
                  <a:lnTo>
                    <a:pt x="47213" y="51035"/>
                  </a:lnTo>
                  <a:cubicBezTo>
                    <a:pt x="57149" y="14347"/>
                    <a:pt x="94601" y="-7053"/>
                    <a:pt x="131288" y="2118"/>
                  </a:cubicBezTo>
                  <a:lnTo>
                    <a:pt x="298673" y="47213"/>
                  </a:lnTo>
                  <a:cubicBezTo>
                    <a:pt x="335361" y="57149"/>
                    <a:pt x="356762" y="94601"/>
                    <a:pt x="347590" y="131288"/>
                  </a:cubicBezTo>
                  <a:lnTo>
                    <a:pt x="302495" y="298673"/>
                  </a:lnTo>
                  <a:cubicBezTo>
                    <a:pt x="292559" y="334596"/>
                    <a:pt x="254343" y="356761"/>
                    <a:pt x="217656" y="346825"/>
                  </a:cubicBezTo>
                  <a:close/>
                </a:path>
              </a:pathLst>
            </a:custGeom>
            <a:solidFill>
              <a:srgbClr val="FFFFFF"/>
            </a:solidFill>
            <a:ln w="3040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2" name="גרפיקה 269">
              <a:extLst>
                <a:ext uri="{FF2B5EF4-FFF2-40B4-BE49-F238E27FC236}">
                  <a16:creationId xmlns:a16="http://schemas.microsoft.com/office/drawing/2014/main" id="{E09462C7-66F5-4756-8846-C32EEC798C17}"/>
                </a:ext>
              </a:extLst>
            </p:cNvPr>
            <p:cNvSpPr/>
            <p:nvPr/>
          </p:nvSpPr>
          <p:spPr>
            <a:xfrm>
              <a:off x="673113" y="1421322"/>
              <a:ext cx="214008" cy="107004"/>
            </a:xfrm>
            <a:custGeom>
              <a:avLst/>
              <a:gdLst>
                <a:gd name="connsiteX0" fmla="*/ 214009 w 214008"/>
                <a:gd name="connsiteY0" fmla="*/ 0 h 107004"/>
                <a:gd name="connsiteX1" fmla="*/ 0 w 214008"/>
                <a:gd name="connsiteY1" fmla="*/ 107004 h 10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008" h="107004">
                  <a:moveTo>
                    <a:pt x="214009" y="0"/>
                  </a:moveTo>
                  <a:lnTo>
                    <a:pt x="0" y="107004"/>
                  </a:lnTo>
                </a:path>
              </a:pathLst>
            </a:custGeom>
            <a:ln w="3800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3" name="גרפיקה 269">
              <a:extLst>
                <a:ext uri="{FF2B5EF4-FFF2-40B4-BE49-F238E27FC236}">
                  <a16:creationId xmlns:a16="http://schemas.microsoft.com/office/drawing/2014/main" id="{E09462C7-66F5-4756-8846-C32EEC798C17}"/>
                </a:ext>
              </a:extLst>
            </p:cNvPr>
            <p:cNvSpPr/>
            <p:nvPr/>
          </p:nvSpPr>
          <p:spPr>
            <a:xfrm>
              <a:off x="734258" y="1375463"/>
              <a:ext cx="91718" cy="198722"/>
            </a:xfrm>
            <a:custGeom>
              <a:avLst/>
              <a:gdLst>
                <a:gd name="connsiteX0" fmla="*/ 0 w 91718"/>
                <a:gd name="connsiteY0" fmla="*/ 0 h 198722"/>
                <a:gd name="connsiteX1" fmla="*/ 91718 w 91718"/>
                <a:gd name="connsiteY1" fmla="*/ 198722 h 19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18" h="198722">
                  <a:moveTo>
                    <a:pt x="0" y="0"/>
                  </a:moveTo>
                  <a:lnTo>
                    <a:pt x="91718" y="198722"/>
                  </a:lnTo>
                </a:path>
              </a:pathLst>
            </a:custGeom>
            <a:ln w="3800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4" name="גרפיקה 269">
              <a:extLst>
                <a:ext uri="{FF2B5EF4-FFF2-40B4-BE49-F238E27FC236}">
                  <a16:creationId xmlns:a16="http://schemas.microsoft.com/office/drawing/2014/main" id="{E09462C7-66F5-4756-8846-C32EEC798C17}"/>
                </a:ext>
              </a:extLst>
            </p:cNvPr>
            <p:cNvSpPr/>
            <p:nvPr/>
          </p:nvSpPr>
          <p:spPr>
            <a:xfrm>
              <a:off x="923414" y="1187811"/>
              <a:ext cx="408170" cy="408170"/>
            </a:xfrm>
            <a:custGeom>
              <a:avLst/>
              <a:gdLst>
                <a:gd name="connsiteX0" fmla="*/ 352745 w 408170"/>
                <a:gd name="connsiteY0" fmla="*/ 363445 h 408170"/>
                <a:gd name="connsiteX1" fmla="*/ 124978 w 408170"/>
                <a:gd name="connsiteY1" fmla="*/ 407011 h 408170"/>
                <a:gd name="connsiteX2" fmla="*/ 44725 w 408170"/>
                <a:gd name="connsiteY2" fmla="*/ 352745 h 408170"/>
                <a:gd name="connsiteX3" fmla="*/ 1159 w 408170"/>
                <a:gd name="connsiteY3" fmla="*/ 124978 h 408170"/>
                <a:gd name="connsiteX4" fmla="*/ 55426 w 408170"/>
                <a:gd name="connsiteY4" fmla="*/ 44725 h 408170"/>
                <a:gd name="connsiteX5" fmla="*/ 283192 w 408170"/>
                <a:gd name="connsiteY5" fmla="*/ 1159 h 408170"/>
                <a:gd name="connsiteX6" fmla="*/ 363445 w 408170"/>
                <a:gd name="connsiteY6" fmla="*/ 55426 h 408170"/>
                <a:gd name="connsiteX7" fmla="*/ 407012 w 408170"/>
                <a:gd name="connsiteY7" fmla="*/ 283192 h 408170"/>
                <a:gd name="connsiteX8" fmla="*/ 352745 w 408170"/>
                <a:gd name="connsiteY8" fmla="*/ 363445 h 4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170" h="408170">
                  <a:moveTo>
                    <a:pt x="352745" y="363445"/>
                  </a:moveTo>
                  <a:lnTo>
                    <a:pt x="124978" y="407011"/>
                  </a:lnTo>
                  <a:cubicBezTo>
                    <a:pt x="87527" y="413890"/>
                    <a:pt x="51604" y="389432"/>
                    <a:pt x="44725" y="352745"/>
                  </a:cubicBezTo>
                  <a:lnTo>
                    <a:pt x="1159" y="124978"/>
                  </a:lnTo>
                  <a:cubicBezTo>
                    <a:pt x="-5720" y="87527"/>
                    <a:pt x="18738" y="51604"/>
                    <a:pt x="55426" y="44725"/>
                  </a:cubicBezTo>
                  <a:lnTo>
                    <a:pt x="283192" y="1159"/>
                  </a:lnTo>
                  <a:cubicBezTo>
                    <a:pt x="320644" y="-5720"/>
                    <a:pt x="356567" y="18738"/>
                    <a:pt x="363445" y="55426"/>
                  </a:cubicBezTo>
                  <a:lnTo>
                    <a:pt x="407012" y="283192"/>
                  </a:lnTo>
                  <a:cubicBezTo>
                    <a:pt x="413890" y="319879"/>
                    <a:pt x="389432" y="356566"/>
                    <a:pt x="352745" y="363445"/>
                  </a:cubicBezTo>
                  <a:close/>
                </a:path>
              </a:pathLst>
            </a:custGeom>
            <a:solidFill>
              <a:schemeClr val="accent1"/>
            </a:solidFill>
            <a:ln w="3040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275" name="גרפיקה 269">
              <a:extLst>
                <a:ext uri="{FF2B5EF4-FFF2-40B4-BE49-F238E27FC236}">
                  <a16:creationId xmlns:a16="http://schemas.microsoft.com/office/drawing/2014/main" id="{E09462C7-66F5-4756-8846-C32EEC798C17}"/>
                </a:ext>
              </a:extLst>
            </p:cNvPr>
            <p:cNvSpPr/>
            <p:nvPr/>
          </p:nvSpPr>
          <p:spPr>
            <a:xfrm>
              <a:off x="995655" y="1159162"/>
              <a:ext cx="327892" cy="346235"/>
            </a:xfrm>
            <a:custGeom>
              <a:avLst/>
              <a:gdLst>
                <a:gd name="connsiteX0" fmla="*/ 95540 w 327892"/>
                <a:gd name="connsiteY0" fmla="*/ 346235 h 346235"/>
                <a:gd name="connsiteX1" fmla="*/ 49681 w 327892"/>
                <a:gd name="connsiteY1" fmla="*/ 329420 h 346235"/>
                <a:gd name="connsiteX2" fmla="*/ 0 w 327892"/>
                <a:gd name="connsiteY2" fmla="*/ 288147 h 346235"/>
                <a:gd name="connsiteX3" fmla="*/ 24458 w 327892"/>
                <a:gd name="connsiteY3" fmla="*/ 259103 h 346235"/>
                <a:gd name="connsiteX4" fmla="*/ 74139 w 327892"/>
                <a:gd name="connsiteY4" fmla="*/ 300376 h 346235"/>
                <a:gd name="connsiteX5" fmla="*/ 101654 w 327892"/>
                <a:gd name="connsiteY5" fmla="*/ 308020 h 346235"/>
                <a:gd name="connsiteX6" fmla="*/ 125348 w 327892"/>
                <a:gd name="connsiteY6" fmla="*/ 291969 h 346235"/>
                <a:gd name="connsiteX7" fmla="*/ 295026 w 327892"/>
                <a:gd name="connsiteY7" fmla="*/ 0 h 346235"/>
                <a:gd name="connsiteX8" fmla="*/ 327892 w 327892"/>
                <a:gd name="connsiteY8" fmla="*/ 19108 h 346235"/>
                <a:gd name="connsiteX9" fmla="*/ 157449 w 327892"/>
                <a:gd name="connsiteY9" fmla="*/ 310313 h 346235"/>
                <a:gd name="connsiteX10" fmla="*/ 107769 w 327892"/>
                <a:gd name="connsiteY10" fmla="*/ 344707 h 346235"/>
                <a:gd name="connsiteX11" fmla="*/ 95540 w 327892"/>
                <a:gd name="connsiteY11" fmla="*/ 346235 h 34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892" h="346235">
                  <a:moveTo>
                    <a:pt x="95540" y="346235"/>
                  </a:moveTo>
                  <a:cubicBezTo>
                    <a:pt x="78725" y="346235"/>
                    <a:pt x="62674" y="340121"/>
                    <a:pt x="49681" y="329420"/>
                  </a:cubicBezTo>
                  <a:lnTo>
                    <a:pt x="0" y="288147"/>
                  </a:lnTo>
                  <a:lnTo>
                    <a:pt x="24458" y="259103"/>
                  </a:lnTo>
                  <a:lnTo>
                    <a:pt x="74139" y="300376"/>
                  </a:lnTo>
                  <a:cubicBezTo>
                    <a:pt x="81782" y="306491"/>
                    <a:pt x="91718" y="309548"/>
                    <a:pt x="101654" y="308020"/>
                  </a:cubicBezTo>
                  <a:cubicBezTo>
                    <a:pt x="111590" y="306491"/>
                    <a:pt x="119998" y="300376"/>
                    <a:pt x="125348" y="291969"/>
                  </a:cubicBezTo>
                  <a:lnTo>
                    <a:pt x="295026" y="0"/>
                  </a:lnTo>
                  <a:lnTo>
                    <a:pt x="327892" y="19108"/>
                  </a:lnTo>
                  <a:lnTo>
                    <a:pt x="157449" y="310313"/>
                  </a:lnTo>
                  <a:cubicBezTo>
                    <a:pt x="146749" y="328656"/>
                    <a:pt x="128405" y="340885"/>
                    <a:pt x="107769" y="344707"/>
                  </a:cubicBezTo>
                  <a:cubicBezTo>
                    <a:pt x="103947" y="345471"/>
                    <a:pt x="99361" y="346235"/>
                    <a:pt x="95540" y="346235"/>
                  </a:cubicBezTo>
                  <a:close/>
                </a:path>
              </a:pathLst>
            </a:custGeom>
            <a:solidFill>
              <a:schemeClr val="bg2"/>
            </a:solidFill>
            <a:ln w="7601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283" name="קבוצה 282">
            <a:extLst>
              <a:ext uri="{FF2B5EF4-FFF2-40B4-BE49-F238E27FC236}">
                <a16:creationId xmlns:a16="http://schemas.microsoft.com/office/drawing/2014/main" id="{D0FF2573-E58E-4DA2-8E1D-61F290116CA3}"/>
              </a:ext>
            </a:extLst>
          </p:cNvPr>
          <p:cNvGrpSpPr/>
          <p:nvPr/>
        </p:nvGrpSpPr>
        <p:grpSpPr>
          <a:xfrm>
            <a:off x="7781568" y="2179054"/>
            <a:ext cx="591580" cy="500017"/>
            <a:chOff x="7781568" y="2201176"/>
            <a:chExt cx="591580" cy="500017"/>
          </a:xfrm>
        </p:grpSpPr>
        <p:sp>
          <p:nvSpPr>
            <p:cNvPr id="279" name="גרפיקה 277">
              <a:extLst>
                <a:ext uri="{FF2B5EF4-FFF2-40B4-BE49-F238E27FC236}">
                  <a16:creationId xmlns:a16="http://schemas.microsoft.com/office/drawing/2014/main" id="{77683D71-A5EE-4511-A88D-E6BE09E524B2}"/>
                </a:ext>
              </a:extLst>
            </p:cNvPr>
            <p:cNvSpPr/>
            <p:nvPr/>
          </p:nvSpPr>
          <p:spPr>
            <a:xfrm>
              <a:off x="7781568" y="2201176"/>
              <a:ext cx="591580" cy="500017"/>
            </a:xfrm>
            <a:custGeom>
              <a:avLst/>
              <a:gdLst>
                <a:gd name="connsiteX0" fmla="*/ 557390 w 591580"/>
                <a:gd name="connsiteY0" fmla="*/ 71576 h 500017"/>
                <a:gd name="connsiteX1" fmla="*/ 214119 w 591580"/>
                <a:gd name="connsiteY1" fmla="*/ 883 h 500017"/>
                <a:gd name="connsiteX2" fmla="*/ 163138 w 591580"/>
                <a:gd name="connsiteY2" fmla="*/ 34190 h 500017"/>
                <a:gd name="connsiteX3" fmla="*/ 102641 w 591580"/>
                <a:gd name="connsiteY3" fmla="*/ 329879 h 500017"/>
                <a:gd name="connsiteX4" fmla="*/ 0 w 591580"/>
                <a:gd name="connsiteY4" fmla="*/ 402611 h 500017"/>
                <a:gd name="connsiteX5" fmla="*/ 126432 w 591580"/>
                <a:gd name="connsiteY5" fmla="*/ 428442 h 500017"/>
                <a:gd name="connsiteX6" fmla="*/ 168576 w 591580"/>
                <a:gd name="connsiteY6" fmla="*/ 437278 h 500017"/>
                <a:gd name="connsiteX7" fmla="*/ 469703 w 591580"/>
                <a:gd name="connsiteY7" fmla="*/ 499135 h 500017"/>
                <a:gd name="connsiteX8" fmla="*/ 520684 w 591580"/>
                <a:gd name="connsiteY8" fmla="*/ 465828 h 500017"/>
                <a:gd name="connsiteX9" fmla="*/ 590697 w 591580"/>
                <a:gd name="connsiteY9" fmla="*/ 122557 h 500017"/>
                <a:gd name="connsiteX10" fmla="*/ 557390 w 591580"/>
                <a:gd name="connsiteY10" fmla="*/ 71576 h 50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1580" h="500017">
                  <a:moveTo>
                    <a:pt x="557390" y="71576"/>
                  </a:moveTo>
                  <a:lnTo>
                    <a:pt x="214119" y="883"/>
                  </a:lnTo>
                  <a:cubicBezTo>
                    <a:pt x="191008" y="-3875"/>
                    <a:pt x="167897" y="11079"/>
                    <a:pt x="163138" y="34190"/>
                  </a:cubicBezTo>
                  <a:lnTo>
                    <a:pt x="102641" y="329879"/>
                  </a:lnTo>
                  <a:lnTo>
                    <a:pt x="0" y="402611"/>
                  </a:lnTo>
                  <a:lnTo>
                    <a:pt x="126432" y="428442"/>
                  </a:lnTo>
                  <a:lnTo>
                    <a:pt x="168576" y="437278"/>
                  </a:lnTo>
                  <a:lnTo>
                    <a:pt x="469703" y="499135"/>
                  </a:lnTo>
                  <a:cubicBezTo>
                    <a:pt x="492814" y="503893"/>
                    <a:pt x="515925" y="488939"/>
                    <a:pt x="520684" y="465828"/>
                  </a:cubicBezTo>
                  <a:lnTo>
                    <a:pt x="590697" y="122557"/>
                  </a:lnTo>
                  <a:cubicBezTo>
                    <a:pt x="595455" y="99446"/>
                    <a:pt x="580501" y="76334"/>
                    <a:pt x="557390" y="71576"/>
                  </a:cubicBezTo>
                  <a:close/>
                </a:path>
              </a:pathLst>
            </a:custGeom>
            <a:solidFill>
              <a:srgbClr val="FFFFFF"/>
            </a:solidFill>
            <a:ln w="2715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280" name="גרפיקה 277">
              <a:extLst>
                <a:ext uri="{FF2B5EF4-FFF2-40B4-BE49-F238E27FC236}">
                  <a16:creationId xmlns:a16="http://schemas.microsoft.com/office/drawing/2014/main" id="{3E948A90-BC3F-417D-B62E-F211E5090C75}"/>
                </a:ext>
              </a:extLst>
            </p:cNvPr>
            <p:cNvGrpSpPr/>
            <p:nvPr/>
          </p:nvGrpSpPr>
          <p:grpSpPr>
            <a:xfrm>
              <a:off x="7980053" y="2292465"/>
              <a:ext cx="286172" cy="312002"/>
              <a:chOff x="7980053" y="2292465"/>
              <a:chExt cx="286172" cy="312002"/>
            </a:xfrm>
          </p:grpSpPr>
          <p:sp>
            <p:nvSpPr>
              <p:cNvPr id="281" name="גרפיקה 277">
                <a:extLst>
                  <a:ext uri="{FF2B5EF4-FFF2-40B4-BE49-F238E27FC236}">
                    <a16:creationId xmlns:a16="http://schemas.microsoft.com/office/drawing/2014/main" id="{C7159445-98EB-4C4C-81F6-7428EB0EE431}"/>
                  </a:ext>
                </a:extLst>
              </p:cNvPr>
              <p:cNvSpPr/>
              <p:nvPr/>
            </p:nvSpPr>
            <p:spPr>
              <a:xfrm>
                <a:off x="7999086" y="2310818"/>
                <a:ext cx="250145" cy="274616"/>
              </a:xfrm>
              <a:custGeom>
                <a:avLst/>
                <a:gdLst>
                  <a:gd name="connsiteX0" fmla="*/ 149544 w 250145"/>
                  <a:gd name="connsiteY0" fmla="*/ 258982 h 274616"/>
                  <a:gd name="connsiteX1" fmla="*/ 99243 w 250145"/>
                  <a:gd name="connsiteY1" fmla="*/ 143426 h 274616"/>
                  <a:gd name="connsiteX2" fmla="*/ 89726 w 250145"/>
                  <a:gd name="connsiteY2" fmla="*/ 162459 h 274616"/>
                  <a:gd name="connsiteX3" fmla="*/ 63896 w 250145"/>
                  <a:gd name="connsiteY3" fmla="*/ 241309 h 274616"/>
                  <a:gd name="connsiteX4" fmla="*/ 0 w 250145"/>
                  <a:gd name="connsiteY4" fmla="*/ 228394 h 274616"/>
                  <a:gd name="connsiteX5" fmla="*/ 27190 w 250145"/>
                  <a:gd name="connsiteY5" fmla="*/ 146825 h 274616"/>
                  <a:gd name="connsiteX6" fmla="*/ 74092 w 250145"/>
                  <a:gd name="connsiteY6" fmla="*/ 86327 h 274616"/>
                  <a:gd name="connsiteX7" fmla="*/ 36026 w 250145"/>
                  <a:gd name="connsiteY7" fmla="*/ 0 h 274616"/>
                  <a:gd name="connsiteX8" fmla="*/ 112837 w 250145"/>
                  <a:gd name="connsiteY8" fmla="*/ 15634 h 274616"/>
                  <a:gd name="connsiteX9" fmla="*/ 154982 w 250145"/>
                  <a:gd name="connsiteY9" fmla="*/ 110798 h 274616"/>
                  <a:gd name="connsiteX10" fmla="*/ 157701 w 250145"/>
                  <a:gd name="connsiteY10" fmla="*/ 108079 h 274616"/>
                  <a:gd name="connsiteX11" fmla="*/ 169256 w 250145"/>
                  <a:gd name="connsiteY11" fmla="*/ 81569 h 274616"/>
                  <a:gd name="connsiteX12" fmla="*/ 186250 w 250145"/>
                  <a:gd name="connsiteY12" fmla="*/ 31268 h 274616"/>
                  <a:gd name="connsiteX13" fmla="*/ 250146 w 250145"/>
                  <a:gd name="connsiteY13" fmla="*/ 44183 h 274616"/>
                  <a:gd name="connsiteX14" fmla="*/ 232472 w 250145"/>
                  <a:gd name="connsiteY14" fmla="*/ 98563 h 274616"/>
                  <a:gd name="connsiteX15" fmla="*/ 209361 w 250145"/>
                  <a:gd name="connsiteY15" fmla="*/ 144106 h 274616"/>
                  <a:gd name="connsiteX16" fmla="*/ 179452 w 250145"/>
                  <a:gd name="connsiteY16" fmla="*/ 166537 h 274616"/>
                  <a:gd name="connsiteX17" fmla="*/ 227034 w 250145"/>
                  <a:gd name="connsiteY17" fmla="*/ 274616 h 274616"/>
                  <a:gd name="connsiteX18" fmla="*/ 149544 w 250145"/>
                  <a:gd name="connsiteY18" fmla="*/ 258982 h 274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0145" h="274616">
                    <a:moveTo>
                      <a:pt x="149544" y="258982"/>
                    </a:moveTo>
                    <a:lnTo>
                      <a:pt x="99243" y="143426"/>
                    </a:lnTo>
                    <a:cubicBezTo>
                      <a:pt x="95164" y="147504"/>
                      <a:pt x="92445" y="154302"/>
                      <a:pt x="89726" y="162459"/>
                    </a:cubicBezTo>
                    <a:lnTo>
                      <a:pt x="63896" y="241309"/>
                    </a:lnTo>
                    <a:lnTo>
                      <a:pt x="0" y="228394"/>
                    </a:lnTo>
                    <a:lnTo>
                      <a:pt x="27190" y="146825"/>
                    </a:lnTo>
                    <a:cubicBezTo>
                      <a:pt x="36706" y="117596"/>
                      <a:pt x="53020" y="97203"/>
                      <a:pt x="74092" y="86327"/>
                    </a:cubicBezTo>
                    <a:lnTo>
                      <a:pt x="36026" y="0"/>
                    </a:lnTo>
                    <a:lnTo>
                      <a:pt x="112837" y="15634"/>
                    </a:lnTo>
                    <a:lnTo>
                      <a:pt x="154982" y="110798"/>
                    </a:lnTo>
                    <a:cubicBezTo>
                      <a:pt x="156341" y="110118"/>
                      <a:pt x="157021" y="108759"/>
                      <a:pt x="157701" y="108079"/>
                    </a:cubicBezTo>
                    <a:cubicBezTo>
                      <a:pt x="160419" y="104681"/>
                      <a:pt x="163818" y="97883"/>
                      <a:pt x="169256" y="81569"/>
                    </a:cubicBezTo>
                    <a:lnTo>
                      <a:pt x="186250" y="31268"/>
                    </a:lnTo>
                    <a:lnTo>
                      <a:pt x="250146" y="44183"/>
                    </a:lnTo>
                    <a:lnTo>
                      <a:pt x="232472" y="98563"/>
                    </a:lnTo>
                    <a:cubicBezTo>
                      <a:pt x="226355" y="117596"/>
                      <a:pt x="218198" y="132550"/>
                      <a:pt x="209361" y="144106"/>
                    </a:cubicBezTo>
                    <a:cubicBezTo>
                      <a:pt x="201884" y="152942"/>
                      <a:pt x="192367" y="160419"/>
                      <a:pt x="179452" y="166537"/>
                    </a:cubicBezTo>
                    <a:lnTo>
                      <a:pt x="227034" y="274616"/>
                    </a:lnTo>
                    <a:lnTo>
                      <a:pt x="149544" y="258982"/>
                    </a:lnTo>
                    <a:close/>
                  </a:path>
                </a:pathLst>
              </a:custGeom>
              <a:solidFill>
                <a:schemeClr val="accent1"/>
              </a:solidFill>
              <a:ln w="6789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82" name="גרפיקה 277">
                <a:extLst>
                  <a:ext uri="{FF2B5EF4-FFF2-40B4-BE49-F238E27FC236}">
                    <a16:creationId xmlns:a16="http://schemas.microsoft.com/office/drawing/2014/main" id="{00E718C0-3789-46B6-B451-3921FA586D85}"/>
                  </a:ext>
                </a:extLst>
              </p:cNvPr>
              <p:cNvSpPr/>
              <p:nvPr/>
            </p:nvSpPr>
            <p:spPr>
              <a:xfrm>
                <a:off x="7980053" y="2292465"/>
                <a:ext cx="286172" cy="312002"/>
              </a:xfrm>
              <a:custGeom>
                <a:avLst/>
                <a:gdLst>
                  <a:gd name="connsiteX0" fmla="*/ 76811 w 286172"/>
                  <a:gd name="connsiteY0" fmla="*/ 36706 h 312002"/>
                  <a:gd name="connsiteX1" fmla="*/ 120994 w 286172"/>
                  <a:gd name="connsiteY1" fmla="*/ 45543 h 312002"/>
                  <a:gd name="connsiteX2" fmla="*/ 166537 w 286172"/>
                  <a:gd name="connsiteY2" fmla="*/ 148184 h 312002"/>
                  <a:gd name="connsiteX3" fmla="*/ 186250 w 286172"/>
                  <a:gd name="connsiteY3" fmla="*/ 133909 h 312002"/>
                  <a:gd name="connsiteX4" fmla="*/ 199845 w 286172"/>
                  <a:gd name="connsiteY4" fmla="*/ 103321 h 312002"/>
                  <a:gd name="connsiteX5" fmla="*/ 212760 w 286172"/>
                  <a:gd name="connsiteY5" fmla="*/ 63896 h 312002"/>
                  <a:gd name="connsiteX6" fmla="*/ 250146 w 286172"/>
                  <a:gd name="connsiteY6" fmla="*/ 71373 h 312002"/>
                  <a:gd name="connsiteX7" fmla="*/ 237910 w 286172"/>
                  <a:gd name="connsiteY7" fmla="*/ 112837 h 312002"/>
                  <a:gd name="connsiteX8" fmla="*/ 216838 w 286172"/>
                  <a:gd name="connsiteY8" fmla="*/ 153622 h 312002"/>
                  <a:gd name="connsiteX9" fmla="*/ 179452 w 286172"/>
                  <a:gd name="connsiteY9" fmla="*/ 177413 h 312002"/>
                  <a:gd name="connsiteX10" fmla="*/ 222276 w 286172"/>
                  <a:gd name="connsiteY10" fmla="*/ 273937 h 312002"/>
                  <a:gd name="connsiteX11" fmla="*/ 178093 w 286172"/>
                  <a:gd name="connsiteY11" fmla="*/ 265100 h 312002"/>
                  <a:gd name="connsiteX12" fmla="*/ 123713 w 286172"/>
                  <a:gd name="connsiteY12" fmla="*/ 141387 h 312002"/>
                  <a:gd name="connsiteX13" fmla="*/ 95164 w 286172"/>
                  <a:gd name="connsiteY13" fmla="*/ 176054 h 312002"/>
                  <a:gd name="connsiteX14" fmla="*/ 72733 w 286172"/>
                  <a:gd name="connsiteY14" fmla="*/ 243348 h 312002"/>
                  <a:gd name="connsiteX15" fmla="*/ 35347 w 286172"/>
                  <a:gd name="connsiteY15" fmla="*/ 235871 h 312002"/>
                  <a:gd name="connsiteX16" fmla="*/ 57778 w 286172"/>
                  <a:gd name="connsiteY16" fmla="*/ 168576 h 312002"/>
                  <a:gd name="connsiteX17" fmla="*/ 110118 w 286172"/>
                  <a:gd name="connsiteY17" fmla="*/ 111478 h 312002"/>
                  <a:gd name="connsiteX18" fmla="*/ 76811 w 286172"/>
                  <a:gd name="connsiteY18" fmla="*/ 36706 h 312002"/>
                  <a:gd name="connsiteX19" fmla="*/ 31268 w 286172"/>
                  <a:gd name="connsiteY19" fmla="*/ 0 h 312002"/>
                  <a:gd name="connsiteX20" fmla="*/ 52340 w 286172"/>
                  <a:gd name="connsiteY20" fmla="*/ 48262 h 312002"/>
                  <a:gd name="connsiteX21" fmla="*/ 74772 w 286172"/>
                  <a:gd name="connsiteY21" fmla="*/ 99243 h 312002"/>
                  <a:gd name="connsiteX22" fmla="*/ 31948 w 286172"/>
                  <a:gd name="connsiteY22" fmla="*/ 161099 h 312002"/>
                  <a:gd name="connsiteX23" fmla="*/ 9516 w 286172"/>
                  <a:gd name="connsiteY23" fmla="*/ 228394 h 312002"/>
                  <a:gd name="connsiteX24" fmla="*/ 0 w 286172"/>
                  <a:gd name="connsiteY24" fmla="*/ 257623 h 312002"/>
                  <a:gd name="connsiteX25" fmla="*/ 29909 w 286172"/>
                  <a:gd name="connsiteY25" fmla="*/ 263741 h 312002"/>
                  <a:gd name="connsiteX26" fmla="*/ 67295 w 286172"/>
                  <a:gd name="connsiteY26" fmla="*/ 271218 h 312002"/>
                  <a:gd name="connsiteX27" fmla="*/ 91086 w 286172"/>
                  <a:gd name="connsiteY27" fmla="*/ 275976 h 312002"/>
                  <a:gd name="connsiteX28" fmla="*/ 98563 w 286172"/>
                  <a:gd name="connsiteY28" fmla="*/ 252865 h 312002"/>
                  <a:gd name="connsiteX29" fmla="*/ 117596 w 286172"/>
                  <a:gd name="connsiteY29" fmla="*/ 195766 h 312002"/>
                  <a:gd name="connsiteX30" fmla="*/ 152942 w 286172"/>
                  <a:gd name="connsiteY30" fmla="*/ 276656 h 312002"/>
                  <a:gd name="connsiteX31" fmla="*/ 158380 w 286172"/>
                  <a:gd name="connsiteY31" fmla="*/ 289571 h 312002"/>
                  <a:gd name="connsiteX32" fmla="*/ 171975 w 286172"/>
                  <a:gd name="connsiteY32" fmla="*/ 292290 h 312002"/>
                  <a:gd name="connsiteX33" fmla="*/ 216158 w 286172"/>
                  <a:gd name="connsiteY33" fmla="*/ 301126 h 312002"/>
                  <a:gd name="connsiteX34" fmla="*/ 267819 w 286172"/>
                  <a:gd name="connsiteY34" fmla="*/ 312002 h 312002"/>
                  <a:gd name="connsiteX35" fmla="*/ 246747 w 286172"/>
                  <a:gd name="connsiteY35" fmla="*/ 263741 h 312002"/>
                  <a:gd name="connsiteX36" fmla="*/ 214799 w 286172"/>
                  <a:gd name="connsiteY36" fmla="*/ 191008 h 312002"/>
                  <a:gd name="connsiteX37" fmla="*/ 237910 w 286172"/>
                  <a:gd name="connsiteY37" fmla="*/ 171295 h 312002"/>
                  <a:gd name="connsiteX38" fmla="*/ 263741 w 286172"/>
                  <a:gd name="connsiteY38" fmla="*/ 121674 h 312002"/>
                  <a:gd name="connsiteX39" fmla="*/ 276656 w 286172"/>
                  <a:gd name="connsiteY39" fmla="*/ 81569 h 312002"/>
                  <a:gd name="connsiteX40" fmla="*/ 286172 w 286172"/>
                  <a:gd name="connsiteY40" fmla="*/ 53020 h 312002"/>
                  <a:gd name="connsiteX41" fmla="*/ 256263 w 286172"/>
                  <a:gd name="connsiteY41" fmla="*/ 46902 h 312002"/>
                  <a:gd name="connsiteX42" fmla="*/ 218877 w 286172"/>
                  <a:gd name="connsiteY42" fmla="*/ 38066 h 312002"/>
                  <a:gd name="connsiteX43" fmla="*/ 195086 w 286172"/>
                  <a:gd name="connsiteY43" fmla="*/ 33307 h 312002"/>
                  <a:gd name="connsiteX44" fmla="*/ 187609 w 286172"/>
                  <a:gd name="connsiteY44" fmla="*/ 56419 h 312002"/>
                  <a:gd name="connsiteX45" fmla="*/ 174694 w 286172"/>
                  <a:gd name="connsiteY45" fmla="*/ 95844 h 312002"/>
                  <a:gd name="connsiteX46" fmla="*/ 174014 w 286172"/>
                  <a:gd name="connsiteY46" fmla="*/ 97883 h 312002"/>
                  <a:gd name="connsiteX47" fmla="*/ 146145 w 286172"/>
                  <a:gd name="connsiteY47" fmla="*/ 35347 h 312002"/>
                  <a:gd name="connsiteX48" fmla="*/ 140707 w 286172"/>
                  <a:gd name="connsiteY48" fmla="*/ 22432 h 312002"/>
                  <a:gd name="connsiteX49" fmla="*/ 127112 w 286172"/>
                  <a:gd name="connsiteY49" fmla="*/ 19713 h 312002"/>
                  <a:gd name="connsiteX50" fmla="*/ 82929 w 286172"/>
                  <a:gd name="connsiteY50" fmla="*/ 10876 h 312002"/>
                  <a:gd name="connsiteX51" fmla="*/ 31268 w 286172"/>
                  <a:gd name="connsiteY51" fmla="*/ 0 h 312002"/>
                  <a:gd name="connsiteX52" fmla="*/ 31268 w 286172"/>
                  <a:gd name="connsiteY52" fmla="*/ 0 h 31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286172" h="312002">
                    <a:moveTo>
                      <a:pt x="76811" y="36706"/>
                    </a:moveTo>
                    <a:lnTo>
                      <a:pt x="120994" y="45543"/>
                    </a:lnTo>
                    <a:lnTo>
                      <a:pt x="166537" y="148184"/>
                    </a:lnTo>
                    <a:cubicBezTo>
                      <a:pt x="175374" y="144785"/>
                      <a:pt x="182171" y="140027"/>
                      <a:pt x="186250" y="133909"/>
                    </a:cubicBezTo>
                    <a:cubicBezTo>
                      <a:pt x="190328" y="127792"/>
                      <a:pt x="195086" y="118275"/>
                      <a:pt x="199845" y="103321"/>
                    </a:cubicBezTo>
                    <a:lnTo>
                      <a:pt x="212760" y="63896"/>
                    </a:lnTo>
                    <a:lnTo>
                      <a:pt x="250146" y="71373"/>
                    </a:lnTo>
                    <a:lnTo>
                      <a:pt x="237910" y="112837"/>
                    </a:lnTo>
                    <a:cubicBezTo>
                      <a:pt x="232472" y="129831"/>
                      <a:pt x="224995" y="144106"/>
                      <a:pt x="216838" y="153622"/>
                    </a:cubicBezTo>
                    <a:cubicBezTo>
                      <a:pt x="208681" y="163818"/>
                      <a:pt x="196446" y="171975"/>
                      <a:pt x="179452" y="177413"/>
                    </a:cubicBezTo>
                    <a:lnTo>
                      <a:pt x="222276" y="273937"/>
                    </a:lnTo>
                    <a:lnTo>
                      <a:pt x="178093" y="265100"/>
                    </a:lnTo>
                    <a:lnTo>
                      <a:pt x="123713" y="141387"/>
                    </a:lnTo>
                    <a:cubicBezTo>
                      <a:pt x="110798" y="145465"/>
                      <a:pt x="101282" y="157021"/>
                      <a:pt x="95164" y="176054"/>
                    </a:cubicBezTo>
                    <a:lnTo>
                      <a:pt x="72733" y="243348"/>
                    </a:lnTo>
                    <a:lnTo>
                      <a:pt x="35347" y="235871"/>
                    </a:lnTo>
                    <a:lnTo>
                      <a:pt x="57778" y="168576"/>
                    </a:lnTo>
                    <a:cubicBezTo>
                      <a:pt x="67974" y="137308"/>
                      <a:pt x="85648" y="118275"/>
                      <a:pt x="110118" y="111478"/>
                    </a:cubicBezTo>
                    <a:lnTo>
                      <a:pt x="76811" y="36706"/>
                    </a:lnTo>
                    <a:moveTo>
                      <a:pt x="31268" y="0"/>
                    </a:moveTo>
                    <a:lnTo>
                      <a:pt x="52340" y="48262"/>
                    </a:lnTo>
                    <a:lnTo>
                      <a:pt x="74772" y="99243"/>
                    </a:lnTo>
                    <a:cubicBezTo>
                      <a:pt x="58458" y="110798"/>
                      <a:pt x="42144" y="129151"/>
                      <a:pt x="31948" y="161099"/>
                    </a:cubicBezTo>
                    <a:lnTo>
                      <a:pt x="9516" y="228394"/>
                    </a:lnTo>
                    <a:lnTo>
                      <a:pt x="0" y="257623"/>
                    </a:lnTo>
                    <a:lnTo>
                      <a:pt x="29909" y="263741"/>
                    </a:lnTo>
                    <a:lnTo>
                      <a:pt x="67295" y="271218"/>
                    </a:lnTo>
                    <a:lnTo>
                      <a:pt x="91086" y="275976"/>
                    </a:lnTo>
                    <a:lnTo>
                      <a:pt x="98563" y="252865"/>
                    </a:lnTo>
                    <a:lnTo>
                      <a:pt x="117596" y="195766"/>
                    </a:lnTo>
                    <a:lnTo>
                      <a:pt x="152942" y="276656"/>
                    </a:lnTo>
                    <a:lnTo>
                      <a:pt x="158380" y="289571"/>
                    </a:lnTo>
                    <a:lnTo>
                      <a:pt x="171975" y="292290"/>
                    </a:lnTo>
                    <a:lnTo>
                      <a:pt x="216158" y="301126"/>
                    </a:lnTo>
                    <a:lnTo>
                      <a:pt x="267819" y="312002"/>
                    </a:lnTo>
                    <a:lnTo>
                      <a:pt x="246747" y="263741"/>
                    </a:lnTo>
                    <a:lnTo>
                      <a:pt x="214799" y="191008"/>
                    </a:lnTo>
                    <a:cubicBezTo>
                      <a:pt x="223636" y="185570"/>
                      <a:pt x="231793" y="178773"/>
                      <a:pt x="237910" y="171295"/>
                    </a:cubicBezTo>
                    <a:cubicBezTo>
                      <a:pt x="248786" y="158380"/>
                      <a:pt x="256943" y="142066"/>
                      <a:pt x="263741" y="121674"/>
                    </a:cubicBezTo>
                    <a:lnTo>
                      <a:pt x="276656" y="81569"/>
                    </a:lnTo>
                    <a:lnTo>
                      <a:pt x="286172" y="53020"/>
                    </a:lnTo>
                    <a:lnTo>
                      <a:pt x="256263" y="46902"/>
                    </a:lnTo>
                    <a:lnTo>
                      <a:pt x="218877" y="38066"/>
                    </a:lnTo>
                    <a:lnTo>
                      <a:pt x="195086" y="33307"/>
                    </a:lnTo>
                    <a:lnTo>
                      <a:pt x="187609" y="56419"/>
                    </a:lnTo>
                    <a:lnTo>
                      <a:pt x="174694" y="95844"/>
                    </a:lnTo>
                    <a:cubicBezTo>
                      <a:pt x="174694" y="96524"/>
                      <a:pt x="174014" y="97203"/>
                      <a:pt x="174014" y="97883"/>
                    </a:cubicBezTo>
                    <a:lnTo>
                      <a:pt x="146145" y="35347"/>
                    </a:lnTo>
                    <a:lnTo>
                      <a:pt x="140707" y="22432"/>
                    </a:lnTo>
                    <a:lnTo>
                      <a:pt x="127112" y="19713"/>
                    </a:lnTo>
                    <a:lnTo>
                      <a:pt x="82929" y="10876"/>
                    </a:lnTo>
                    <a:lnTo>
                      <a:pt x="31268" y="0"/>
                    </a:lnTo>
                    <a:lnTo>
                      <a:pt x="31268" y="0"/>
                    </a:lnTo>
                    <a:close/>
                  </a:path>
                </a:pathLst>
              </a:custGeom>
              <a:solidFill>
                <a:schemeClr val="bg2"/>
              </a:solidFill>
              <a:ln w="67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sp>
        <p:nvSpPr>
          <p:cNvPr id="286" name="גרפיקה 284">
            <a:extLst>
              <a:ext uri="{FF2B5EF4-FFF2-40B4-BE49-F238E27FC236}">
                <a16:creationId xmlns:a16="http://schemas.microsoft.com/office/drawing/2014/main" id="{1728541B-1E98-4782-815C-6A427DDF6BA4}"/>
              </a:ext>
            </a:extLst>
          </p:cNvPr>
          <p:cNvSpPr/>
          <p:nvPr/>
        </p:nvSpPr>
        <p:spPr>
          <a:xfrm>
            <a:off x="6880891" y="2186391"/>
            <a:ext cx="470829" cy="639088"/>
          </a:xfrm>
          <a:custGeom>
            <a:avLst/>
            <a:gdLst>
              <a:gd name="connsiteX0" fmla="*/ 212330 w 470829"/>
              <a:gd name="connsiteY0" fmla="*/ 384936 h 639088"/>
              <a:gd name="connsiteX1" fmla="*/ 215063 w 470829"/>
              <a:gd name="connsiteY1" fmla="*/ 393136 h 639088"/>
              <a:gd name="connsiteX2" fmla="*/ 296377 w 470829"/>
              <a:gd name="connsiteY2" fmla="*/ 568064 h 639088"/>
              <a:gd name="connsiteX3" fmla="*/ 275194 w 470829"/>
              <a:gd name="connsiteY3" fmla="*/ 628195 h 639088"/>
              <a:gd name="connsiteX4" fmla="*/ 231463 w 470829"/>
              <a:gd name="connsiteY4" fmla="*/ 614529 h 639088"/>
              <a:gd name="connsiteX5" fmla="*/ 199347 w 470829"/>
              <a:gd name="connsiteY5" fmla="*/ 548931 h 639088"/>
              <a:gd name="connsiteX6" fmla="*/ 149465 w 470829"/>
              <a:gd name="connsiteY6" fmla="*/ 439601 h 639088"/>
              <a:gd name="connsiteX7" fmla="*/ 146049 w 470829"/>
              <a:gd name="connsiteY7" fmla="*/ 433451 h 639088"/>
              <a:gd name="connsiteX8" fmla="*/ 125549 w 470829"/>
              <a:gd name="connsiteY8" fmla="*/ 480600 h 639088"/>
              <a:gd name="connsiteX9" fmla="*/ 76351 w 470829"/>
              <a:gd name="connsiteY9" fmla="*/ 611796 h 639088"/>
              <a:gd name="connsiteX10" fmla="*/ 58585 w 470829"/>
              <a:gd name="connsiteY10" fmla="*/ 635028 h 639088"/>
              <a:gd name="connsiteX11" fmla="*/ 16903 w 470829"/>
              <a:gd name="connsiteY11" fmla="*/ 628878 h 639088"/>
              <a:gd name="connsiteX12" fmla="*/ 1187 w 470829"/>
              <a:gd name="connsiteY12" fmla="*/ 589930 h 639088"/>
              <a:gd name="connsiteX13" fmla="*/ 20319 w 470829"/>
              <a:gd name="connsiteY13" fmla="*/ 531848 h 639088"/>
              <a:gd name="connsiteX14" fmla="*/ 99584 w 470829"/>
              <a:gd name="connsiteY14" fmla="*/ 346671 h 639088"/>
              <a:gd name="connsiteX15" fmla="*/ 128283 w 470829"/>
              <a:gd name="connsiteY15" fmla="*/ 281073 h 639088"/>
              <a:gd name="connsiteX16" fmla="*/ 196614 w 470829"/>
              <a:gd name="connsiteY16" fmla="*/ 155344 h 639088"/>
              <a:gd name="connsiteX17" fmla="*/ 255378 w 470829"/>
              <a:gd name="connsiteY17" fmla="*/ 78129 h 639088"/>
              <a:gd name="connsiteX18" fmla="*/ 405707 w 470829"/>
              <a:gd name="connsiteY18" fmla="*/ 3648 h 639088"/>
              <a:gd name="connsiteX19" fmla="*/ 430989 w 470829"/>
              <a:gd name="connsiteY19" fmla="*/ 232 h 639088"/>
              <a:gd name="connsiteX20" fmla="*/ 469938 w 470829"/>
              <a:gd name="connsiteY20" fmla="*/ 42597 h 639088"/>
              <a:gd name="connsiteX21" fmla="*/ 450805 w 470829"/>
              <a:gd name="connsiteY21" fmla="*/ 61047 h 639088"/>
              <a:gd name="connsiteX22" fmla="*/ 400240 w 470829"/>
              <a:gd name="connsiteY22" fmla="*/ 69930 h 639088"/>
              <a:gd name="connsiteX23" fmla="*/ 293644 w 470829"/>
              <a:gd name="connsiteY23" fmla="*/ 129378 h 639088"/>
              <a:gd name="connsiteX24" fmla="*/ 267678 w 470829"/>
              <a:gd name="connsiteY24" fmla="*/ 161493 h 639088"/>
              <a:gd name="connsiteX25" fmla="*/ 289544 w 470829"/>
              <a:gd name="connsiteY25" fmla="*/ 181993 h 639088"/>
              <a:gd name="connsiteX26" fmla="*/ 307310 w 470829"/>
              <a:gd name="connsiteY26" fmla="*/ 207275 h 639088"/>
              <a:gd name="connsiteX27" fmla="*/ 313460 w 470829"/>
              <a:gd name="connsiteY27" fmla="*/ 214792 h 639088"/>
              <a:gd name="connsiteX28" fmla="*/ 365391 w 470829"/>
              <a:gd name="connsiteY28" fmla="*/ 283806 h 639088"/>
              <a:gd name="connsiteX29" fmla="*/ 377008 w 470829"/>
              <a:gd name="connsiteY29" fmla="*/ 321388 h 639088"/>
              <a:gd name="connsiteX30" fmla="*/ 348309 w 470829"/>
              <a:gd name="connsiteY30" fmla="*/ 361704 h 639088"/>
              <a:gd name="connsiteX31" fmla="*/ 232829 w 470829"/>
              <a:gd name="connsiteY31" fmla="*/ 382886 h 639088"/>
              <a:gd name="connsiteX32" fmla="*/ 212330 w 470829"/>
              <a:gd name="connsiteY32" fmla="*/ 384936 h 639088"/>
              <a:gd name="connsiteX33" fmla="*/ 244445 w 470829"/>
              <a:gd name="connsiteY33" fmla="*/ 315238 h 639088"/>
              <a:gd name="connsiteX34" fmla="*/ 245812 w 470829"/>
              <a:gd name="connsiteY34" fmla="*/ 316605 h 639088"/>
              <a:gd name="connsiteX35" fmla="*/ 306627 w 470829"/>
              <a:gd name="connsiteY35" fmla="*/ 304989 h 639088"/>
              <a:gd name="connsiteX36" fmla="*/ 279294 w 470829"/>
              <a:gd name="connsiteY36" fmla="*/ 268773 h 639088"/>
              <a:gd name="connsiteX37" fmla="*/ 244445 w 470829"/>
              <a:gd name="connsiteY37" fmla="*/ 315238 h 63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70829" h="639088">
                <a:moveTo>
                  <a:pt x="212330" y="384936"/>
                </a:moveTo>
                <a:cubicBezTo>
                  <a:pt x="213013" y="387669"/>
                  <a:pt x="213696" y="390403"/>
                  <a:pt x="215063" y="393136"/>
                </a:cubicBezTo>
                <a:cubicBezTo>
                  <a:pt x="242396" y="451217"/>
                  <a:pt x="269045" y="509982"/>
                  <a:pt x="296377" y="568064"/>
                </a:cubicBezTo>
                <a:cubicBezTo>
                  <a:pt x="310727" y="598129"/>
                  <a:pt x="294327" y="619995"/>
                  <a:pt x="275194" y="628195"/>
                </a:cubicBezTo>
                <a:cubicBezTo>
                  <a:pt x="258112" y="635711"/>
                  <a:pt x="240346" y="630928"/>
                  <a:pt x="231463" y="614529"/>
                </a:cubicBezTo>
                <a:cubicBezTo>
                  <a:pt x="219846" y="592663"/>
                  <a:pt x="209597" y="570797"/>
                  <a:pt x="199347" y="548931"/>
                </a:cubicBezTo>
                <a:cubicBezTo>
                  <a:pt x="182264" y="512715"/>
                  <a:pt x="165865" y="475817"/>
                  <a:pt x="149465" y="439601"/>
                </a:cubicBezTo>
                <a:cubicBezTo>
                  <a:pt x="148782" y="437551"/>
                  <a:pt x="147415" y="436185"/>
                  <a:pt x="146049" y="433451"/>
                </a:cubicBezTo>
                <a:cubicBezTo>
                  <a:pt x="139216" y="449851"/>
                  <a:pt x="131699" y="464884"/>
                  <a:pt x="125549" y="480600"/>
                </a:cubicBezTo>
                <a:cubicBezTo>
                  <a:pt x="109150" y="523648"/>
                  <a:pt x="92750" y="567380"/>
                  <a:pt x="76351" y="611796"/>
                </a:cubicBezTo>
                <a:cubicBezTo>
                  <a:pt x="72934" y="621362"/>
                  <a:pt x="68835" y="630245"/>
                  <a:pt x="58585" y="635028"/>
                </a:cubicBezTo>
                <a:cubicBezTo>
                  <a:pt x="43552" y="642545"/>
                  <a:pt x="29202" y="639128"/>
                  <a:pt x="16903" y="628878"/>
                </a:cubicBezTo>
                <a:cubicBezTo>
                  <a:pt x="3920" y="619312"/>
                  <a:pt x="-2913" y="605646"/>
                  <a:pt x="1187" y="589930"/>
                </a:cubicBezTo>
                <a:cubicBezTo>
                  <a:pt x="5970" y="570114"/>
                  <a:pt x="13486" y="550981"/>
                  <a:pt x="20319" y="531848"/>
                </a:cubicBezTo>
                <a:cubicBezTo>
                  <a:pt x="43552" y="468300"/>
                  <a:pt x="68835" y="406802"/>
                  <a:pt x="99584" y="346671"/>
                </a:cubicBezTo>
                <a:cubicBezTo>
                  <a:pt x="110516" y="325488"/>
                  <a:pt x="118033" y="302939"/>
                  <a:pt x="128283" y="281073"/>
                </a:cubicBezTo>
                <a:cubicBezTo>
                  <a:pt x="148782" y="238024"/>
                  <a:pt x="170648" y="194976"/>
                  <a:pt x="196614" y="155344"/>
                </a:cubicBezTo>
                <a:cubicBezTo>
                  <a:pt x="214380" y="128694"/>
                  <a:pt x="231463" y="100679"/>
                  <a:pt x="255378" y="78129"/>
                </a:cubicBezTo>
                <a:cubicBezTo>
                  <a:pt x="298427" y="37814"/>
                  <a:pt x="348309" y="13898"/>
                  <a:pt x="405707" y="3648"/>
                </a:cubicBezTo>
                <a:cubicBezTo>
                  <a:pt x="413907" y="2282"/>
                  <a:pt x="422790" y="915"/>
                  <a:pt x="430989" y="232"/>
                </a:cubicBezTo>
                <a:cubicBezTo>
                  <a:pt x="454905" y="-2501"/>
                  <a:pt x="475405" y="19365"/>
                  <a:pt x="469938" y="42597"/>
                </a:cubicBezTo>
                <a:cubicBezTo>
                  <a:pt x="467205" y="52847"/>
                  <a:pt x="461055" y="59680"/>
                  <a:pt x="450805" y="61047"/>
                </a:cubicBezTo>
                <a:cubicBezTo>
                  <a:pt x="433723" y="64463"/>
                  <a:pt x="416640" y="65830"/>
                  <a:pt x="400240" y="69930"/>
                </a:cubicBezTo>
                <a:cubicBezTo>
                  <a:pt x="359242" y="79496"/>
                  <a:pt x="323026" y="98629"/>
                  <a:pt x="293644" y="129378"/>
                </a:cubicBezTo>
                <a:cubicBezTo>
                  <a:pt x="284077" y="139627"/>
                  <a:pt x="276561" y="150560"/>
                  <a:pt x="267678" y="161493"/>
                </a:cubicBezTo>
                <a:cubicBezTo>
                  <a:pt x="275878" y="169010"/>
                  <a:pt x="283394" y="174476"/>
                  <a:pt x="289544" y="181993"/>
                </a:cubicBezTo>
                <a:cubicBezTo>
                  <a:pt x="296377" y="189509"/>
                  <a:pt x="301160" y="199076"/>
                  <a:pt x="307310" y="207275"/>
                </a:cubicBezTo>
                <a:cubicBezTo>
                  <a:pt x="309360" y="210009"/>
                  <a:pt x="311410" y="212742"/>
                  <a:pt x="313460" y="214792"/>
                </a:cubicBezTo>
                <a:cubicBezTo>
                  <a:pt x="334642" y="235291"/>
                  <a:pt x="353775" y="257157"/>
                  <a:pt x="365391" y="283806"/>
                </a:cubicBezTo>
                <a:cubicBezTo>
                  <a:pt x="370175" y="296106"/>
                  <a:pt x="374275" y="308405"/>
                  <a:pt x="377008" y="321388"/>
                </a:cubicBezTo>
                <a:cubicBezTo>
                  <a:pt x="381108" y="343254"/>
                  <a:pt x="370175" y="357604"/>
                  <a:pt x="348309" y="361704"/>
                </a:cubicBezTo>
                <a:cubicBezTo>
                  <a:pt x="310043" y="368537"/>
                  <a:pt x="271095" y="376053"/>
                  <a:pt x="232829" y="382886"/>
                </a:cubicBezTo>
                <a:cubicBezTo>
                  <a:pt x="226679" y="384253"/>
                  <a:pt x="219846" y="384253"/>
                  <a:pt x="212330" y="384936"/>
                </a:cubicBezTo>
                <a:close/>
                <a:moveTo>
                  <a:pt x="244445" y="315238"/>
                </a:moveTo>
                <a:cubicBezTo>
                  <a:pt x="245129" y="315922"/>
                  <a:pt x="245129" y="315922"/>
                  <a:pt x="245812" y="316605"/>
                </a:cubicBezTo>
                <a:cubicBezTo>
                  <a:pt x="265628" y="313189"/>
                  <a:pt x="284761" y="309089"/>
                  <a:pt x="306627" y="304989"/>
                </a:cubicBezTo>
                <a:cubicBezTo>
                  <a:pt x="297060" y="292689"/>
                  <a:pt x="288861" y="281073"/>
                  <a:pt x="279294" y="268773"/>
                </a:cubicBezTo>
                <a:cubicBezTo>
                  <a:pt x="266995" y="285173"/>
                  <a:pt x="255378" y="300206"/>
                  <a:pt x="244445" y="315238"/>
                </a:cubicBezTo>
                <a:close/>
              </a:path>
            </a:pathLst>
          </a:custGeom>
          <a:solidFill>
            <a:schemeClr val="accent1"/>
          </a:solidFill>
          <a:ln w="2714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n-IL" dirty="0"/>
          </a:p>
        </p:txBody>
      </p:sp>
      <p:sp>
        <p:nvSpPr>
          <p:cNvPr id="287" name="גרפיקה 284">
            <a:extLst>
              <a:ext uri="{FF2B5EF4-FFF2-40B4-BE49-F238E27FC236}">
                <a16:creationId xmlns:a16="http://schemas.microsoft.com/office/drawing/2014/main" id="{1728541B-1E98-4782-815C-6A427DDF6BA4}"/>
              </a:ext>
            </a:extLst>
          </p:cNvPr>
          <p:cNvSpPr/>
          <p:nvPr/>
        </p:nvSpPr>
        <p:spPr>
          <a:xfrm>
            <a:off x="7194295" y="2293888"/>
            <a:ext cx="108033" cy="108675"/>
          </a:xfrm>
          <a:custGeom>
            <a:avLst/>
            <a:gdLst>
              <a:gd name="connsiteX0" fmla="*/ 52671 w 108033"/>
              <a:gd name="connsiteY0" fmla="*/ 14 h 108675"/>
              <a:gd name="connsiteX1" fmla="*/ 108019 w 108033"/>
              <a:gd name="connsiteY1" fmla="*/ 53313 h 108675"/>
              <a:gd name="connsiteX2" fmla="*/ 54721 w 108033"/>
              <a:gd name="connsiteY2" fmla="*/ 108661 h 108675"/>
              <a:gd name="connsiteX3" fmla="*/ 56 w 108033"/>
              <a:gd name="connsiteY3" fmla="*/ 55362 h 108675"/>
              <a:gd name="connsiteX4" fmla="*/ 52671 w 108033"/>
              <a:gd name="connsiteY4" fmla="*/ 14 h 10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33" h="108675">
                <a:moveTo>
                  <a:pt x="52671" y="14"/>
                </a:moveTo>
                <a:cubicBezTo>
                  <a:pt x="82736" y="-669"/>
                  <a:pt x="107336" y="23247"/>
                  <a:pt x="108019" y="53313"/>
                </a:cubicBezTo>
                <a:cubicBezTo>
                  <a:pt x="108702" y="82695"/>
                  <a:pt x="84786" y="107977"/>
                  <a:pt x="54721" y="108661"/>
                </a:cubicBezTo>
                <a:cubicBezTo>
                  <a:pt x="24655" y="109344"/>
                  <a:pt x="56" y="85428"/>
                  <a:pt x="56" y="55362"/>
                </a:cubicBezTo>
                <a:cubicBezTo>
                  <a:pt x="-1311" y="24613"/>
                  <a:pt x="22605" y="14"/>
                  <a:pt x="52671" y="14"/>
                </a:cubicBezTo>
                <a:close/>
              </a:path>
            </a:pathLst>
          </a:custGeom>
          <a:solidFill>
            <a:schemeClr val="accent2"/>
          </a:solidFill>
          <a:ln w="2714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n-IL"/>
          </a:p>
        </p:txBody>
      </p:sp>
      <p:grpSp>
        <p:nvGrpSpPr>
          <p:cNvPr id="290" name="גרפיקה 288">
            <a:extLst>
              <a:ext uri="{FF2B5EF4-FFF2-40B4-BE49-F238E27FC236}">
                <a16:creationId xmlns:a16="http://schemas.microsoft.com/office/drawing/2014/main" id="{91A84AE2-C04F-4D7B-A2C4-1A9AF6B09F03}"/>
              </a:ext>
            </a:extLst>
          </p:cNvPr>
          <p:cNvGrpSpPr/>
          <p:nvPr/>
        </p:nvGrpSpPr>
        <p:grpSpPr>
          <a:xfrm>
            <a:off x="5726838" y="2146835"/>
            <a:ext cx="650434" cy="664359"/>
            <a:chOff x="5726838" y="2146835"/>
            <a:chExt cx="650434" cy="664359"/>
          </a:xfrm>
        </p:grpSpPr>
        <p:grpSp>
          <p:nvGrpSpPr>
            <p:cNvPr id="291" name="גרפיקה 288">
              <a:extLst>
                <a:ext uri="{FF2B5EF4-FFF2-40B4-BE49-F238E27FC236}">
                  <a16:creationId xmlns:a16="http://schemas.microsoft.com/office/drawing/2014/main" id="{678C6746-06C1-4876-B258-1D4189C245CB}"/>
                </a:ext>
              </a:extLst>
            </p:cNvPr>
            <p:cNvGrpSpPr/>
            <p:nvPr/>
          </p:nvGrpSpPr>
          <p:grpSpPr>
            <a:xfrm>
              <a:off x="5726838" y="2146835"/>
              <a:ext cx="574065" cy="452281"/>
              <a:chOff x="5726838" y="2146835"/>
              <a:chExt cx="574065" cy="452281"/>
            </a:xfrm>
          </p:grpSpPr>
          <p:sp>
            <p:nvSpPr>
              <p:cNvPr id="292" name="גרפיקה 288">
                <a:extLst>
                  <a:ext uri="{FF2B5EF4-FFF2-40B4-BE49-F238E27FC236}">
                    <a16:creationId xmlns:a16="http://schemas.microsoft.com/office/drawing/2014/main" id="{73CFCA99-75E6-4148-8649-6A8F56DCF2EF}"/>
                  </a:ext>
                </a:extLst>
              </p:cNvPr>
              <p:cNvSpPr/>
              <p:nvPr/>
            </p:nvSpPr>
            <p:spPr>
              <a:xfrm>
                <a:off x="5741510" y="2162037"/>
                <a:ext cx="545514" cy="406673"/>
              </a:xfrm>
              <a:custGeom>
                <a:avLst/>
                <a:gdLst>
                  <a:gd name="connsiteX0" fmla="*/ 12468 w 545514"/>
                  <a:gd name="connsiteY0" fmla="*/ 406673 h 406673"/>
                  <a:gd name="connsiteX1" fmla="*/ 4867 w 545514"/>
                  <a:gd name="connsiteY1" fmla="*/ 372467 h 406673"/>
                  <a:gd name="connsiteX2" fmla="*/ 64918 w 545514"/>
                  <a:gd name="connsiteY2" fmla="*/ 123902 h 406673"/>
                  <a:gd name="connsiteX3" fmla="*/ 311202 w 545514"/>
                  <a:gd name="connsiteY3" fmla="*/ 6841 h 406673"/>
                  <a:gd name="connsiteX4" fmla="*/ 314243 w 545514"/>
                  <a:gd name="connsiteY4" fmla="*/ 6841 h 406673"/>
                  <a:gd name="connsiteX5" fmla="*/ 444226 w 545514"/>
                  <a:gd name="connsiteY5" fmla="*/ 38007 h 406673"/>
                  <a:gd name="connsiteX6" fmla="*/ 457908 w 545514"/>
                  <a:gd name="connsiteY6" fmla="*/ 41808 h 406673"/>
                  <a:gd name="connsiteX7" fmla="*/ 477672 w 545514"/>
                  <a:gd name="connsiteY7" fmla="*/ 31926 h 406673"/>
                  <a:gd name="connsiteX8" fmla="*/ 502757 w 545514"/>
                  <a:gd name="connsiteY8" fmla="*/ 6841 h 406673"/>
                  <a:gd name="connsiteX9" fmla="*/ 513398 w 545514"/>
                  <a:gd name="connsiteY9" fmla="*/ 0 h 406673"/>
                  <a:gd name="connsiteX10" fmla="*/ 514919 w 545514"/>
                  <a:gd name="connsiteY10" fmla="*/ 0 h 406673"/>
                  <a:gd name="connsiteX11" fmla="*/ 521000 w 545514"/>
                  <a:gd name="connsiteY11" fmla="*/ 10642 h 406673"/>
                  <a:gd name="connsiteX12" fmla="*/ 526321 w 545514"/>
                  <a:gd name="connsiteY12" fmla="*/ 46368 h 406673"/>
                  <a:gd name="connsiteX13" fmla="*/ 545324 w 545514"/>
                  <a:gd name="connsiteY13" fmla="*/ 179392 h 406673"/>
                  <a:gd name="connsiteX14" fmla="*/ 540763 w 545514"/>
                  <a:gd name="connsiteY14" fmla="*/ 197636 h 406673"/>
                  <a:gd name="connsiteX15" fmla="*/ 524801 w 545514"/>
                  <a:gd name="connsiteY15" fmla="*/ 203717 h 406673"/>
                  <a:gd name="connsiteX16" fmla="*/ 519480 w 545514"/>
                  <a:gd name="connsiteY16" fmla="*/ 202957 h 406673"/>
                  <a:gd name="connsiteX17" fmla="*/ 397858 w 545514"/>
                  <a:gd name="connsiteY17" fmla="*/ 181673 h 406673"/>
                  <a:gd name="connsiteX18" fmla="*/ 360611 w 545514"/>
                  <a:gd name="connsiteY18" fmla="*/ 174831 h 406673"/>
                  <a:gd name="connsiteX19" fmla="*/ 353010 w 545514"/>
                  <a:gd name="connsiteY19" fmla="*/ 172551 h 406673"/>
                  <a:gd name="connsiteX20" fmla="*/ 347689 w 545514"/>
                  <a:gd name="connsiteY20" fmla="*/ 167990 h 406673"/>
                  <a:gd name="connsiteX21" fmla="*/ 349209 w 545514"/>
                  <a:gd name="connsiteY21" fmla="*/ 161909 h 406673"/>
                  <a:gd name="connsiteX22" fmla="*/ 357570 w 545514"/>
                  <a:gd name="connsiteY22" fmla="*/ 151267 h 406673"/>
                  <a:gd name="connsiteX23" fmla="*/ 381135 w 545514"/>
                  <a:gd name="connsiteY23" fmla="*/ 127703 h 406673"/>
                  <a:gd name="connsiteX24" fmla="*/ 407739 w 545514"/>
                  <a:gd name="connsiteY24" fmla="*/ 101098 h 406673"/>
                  <a:gd name="connsiteX25" fmla="*/ 385695 w 545514"/>
                  <a:gd name="connsiteY25" fmla="*/ 92737 h 406673"/>
                  <a:gd name="connsiteX26" fmla="*/ 313482 w 545514"/>
                  <a:gd name="connsiteY26" fmla="*/ 79054 h 406673"/>
                  <a:gd name="connsiteX27" fmla="*/ 308922 w 545514"/>
                  <a:gd name="connsiteY27" fmla="*/ 79054 h 406673"/>
                  <a:gd name="connsiteX28" fmla="*/ 131049 w 545514"/>
                  <a:gd name="connsiteY28" fmla="*/ 157348 h 406673"/>
                  <a:gd name="connsiteX29" fmla="*/ 71759 w 545514"/>
                  <a:gd name="connsiteY29" fmla="*/ 343582 h 406673"/>
                  <a:gd name="connsiteX30" fmla="*/ 70238 w 545514"/>
                  <a:gd name="connsiteY30" fmla="*/ 348903 h 406673"/>
                  <a:gd name="connsiteX31" fmla="*/ 13988 w 545514"/>
                  <a:gd name="connsiteY31" fmla="*/ 404393 h 406673"/>
                  <a:gd name="connsiteX32" fmla="*/ 12468 w 545514"/>
                  <a:gd name="connsiteY32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45514" h="406673">
                    <a:moveTo>
                      <a:pt x="12468" y="406673"/>
                    </a:moveTo>
                    <a:cubicBezTo>
                      <a:pt x="9428" y="395271"/>
                      <a:pt x="6387" y="383869"/>
                      <a:pt x="4867" y="372467"/>
                    </a:cubicBezTo>
                    <a:cubicBezTo>
                      <a:pt x="-10336" y="278210"/>
                      <a:pt x="10188" y="194595"/>
                      <a:pt x="64918" y="123902"/>
                    </a:cubicBezTo>
                    <a:cubicBezTo>
                      <a:pt x="125729" y="46368"/>
                      <a:pt x="208583" y="6841"/>
                      <a:pt x="311202" y="6841"/>
                    </a:cubicBezTo>
                    <a:lnTo>
                      <a:pt x="314243" y="6841"/>
                    </a:lnTo>
                    <a:cubicBezTo>
                      <a:pt x="359091" y="7601"/>
                      <a:pt x="403179" y="17483"/>
                      <a:pt x="444226" y="38007"/>
                    </a:cubicBezTo>
                    <a:cubicBezTo>
                      <a:pt x="448787" y="40287"/>
                      <a:pt x="453348" y="41808"/>
                      <a:pt x="457908" y="41808"/>
                    </a:cubicBezTo>
                    <a:cubicBezTo>
                      <a:pt x="468550" y="41808"/>
                      <a:pt x="475392" y="34206"/>
                      <a:pt x="477672" y="31926"/>
                    </a:cubicBezTo>
                    <a:cubicBezTo>
                      <a:pt x="484513" y="24324"/>
                      <a:pt x="492875" y="15963"/>
                      <a:pt x="502757" y="6841"/>
                    </a:cubicBezTo>
                    <a:cubicBezTo>
                      <a:pt x="505797" y="3801"/>
                      <a:pt x="510358" y="0"/>
                      <a:pt x="513398" y="0"/>
                    </a:cubicBezTo>
                    <a:cubicBezTo>
                      <a:pt x="514159" y="0"/>
                      <a:pt x="514159" y="0"/>
                      <a:pt x="514919" y="0"/>
                    </a:cubicBezTo>
                    <a:cubicBezTo>
                      <a:pt x="516439" y="760"/>
                      <a:pt x="519480" y="1520"/>
                      <a:pt x="521000" y="10642"/>
                    </a:cubicBezTo>
                    <a:lnTo>
                      <a:pt x="526321" y="46368"/>
                    </a:lnTo>
                    <a:cubicBezTo>
                      <a:pt x="532402" y="89696"/>
                      <a:pt x="539243" y="134544"/>
                      <a:pt x="545324" y="179392"/>
                    </a:cubicBezTo>
                    <a:cubicBezTo>
                      <a:pt x="546084" y="186994"/>
                      <a:pt x="544564" y="193075"/>
                      <a:pt x="540763" y="197636"/>
                    </a:cubicBezTo>
                    <a:cubicBezTo>
                      <a:pt x="536963" y="201436"/>
                      <a:pt x="531642" y="203717"/>
                      <a:pt x="524801" y="203717"/>
                    </a:cubicBezTo>
                    <a:cubicBezTo>
                      <a:pt x="523280" y="203717"/>
                      <a:pt x="521000" y="203717"/>
                      <a:pt x="519480" y="202957"/>
                    </a:cubicBezTo>
                    <a:cubicBezTo>
                      <a:pt x="479192" y="196115"/>
                      <a:pt x="437385" y="189274"/>
                      <a:pt x="397858" y="181673"/>
                    </a:cubicBezTo>
                    <a:lnTo>
                      <a:pt x="360611" y="174831"/>
                    </a:lnTo>
                    <a:cubicBezTo>
                      <a:pt x="358330" y="174071"/>
                      <a:pt x="355290" y="173311"/>
                      <a:pt x="353010" y="172551"/>
                    </a:cubicBezTo>
                    <a:cubicBezTo>
                      <a:pt x="349969" y="171031"/>
                      <a:pt x="348449" y="169511"/>
                      <a:pt x="347689" y="167990"/>
                    </a:cubicBezTo>
                    <a:cubicBezTo>
                      <a:pt x="346928" y="166470"/>
                      <a:pt x="347689" y="164190"/>
                      <a:pt x="349209" y="161909"/>
                    </a:cubicBezTo>
                    <a:cubicBezTo>
                      <a:pt x="351489" y="158108"/>
                      <a:pt x="355290" y="153548"/>
                      <a:pt x="357570" y="151267"/>
                    </a:cubicBezTo>
                    <a:cubicBezTo>
                      <a:pt x="365172" y="143666"/>
                      <a:pt x="372773" y="135304"/>
                      <a:pt x="381135" y="127703"/>
                    </a:cubicBezTo>
                    <a:lnTo>
                      <a:pt x="407739" y="101098"/>
                    </a:lnTo>
                    <a:lnTo>
                      <a:pt x="385695" y="92737"/>
                    </a:lnTo>
                    <a:cubicBezTo>
                      <a:pt x="362131" y="83615"/>
                      <a:pt x="338567" y="79054"/>
                      <a:pt x="313482" y="79054"/>
                    </a:cubicBezTo>
                    <a:cubicBezTo>
                      <a:pt x="311962" y="79054"/>
                      <a:pt x="310442" y="79054"/>
                      <a:pt x="308922" y="79054"/>
                    </a:cubicBezTo>
                    <a:cubicBezTo>
                      <a:pt x="240509" y="79054"/>
                      <a:pt x="175898" y="107939"/>
                      <a:pt x="131049" y="157348"/>
                    </a:cubicBezTo>
                    <a:cubicBezTo>
                      <a:pt x="85441" y="208277"/>
                      <a:pt x="64157" y="274409"/>
                      <a:pt x="71759" y="343582"/>
                    </a:cubicBezTo>
                    <a:cubicBezTo>
                      <a:pt x="71759" y="346622"/>
                      <a:pt x="71759" y="346622"/>
                      <a:pt x="70238" y="348903"/>
                    </a:cubicBezTo>
                    <a:cubicBezTo>
                      <a:pt x="51995" y="367146"/>
                      <a:pt x="33752" y="385389"/>
                      <a:pt x="13988" y="404393"/>
                    </a:cubicBezTo>
                    <a:lnTo>
                      <a:pt x="12468" y="406673"/>
                    </a:lnTo>
                    <a:close/>
                  </a:path>
                </a:pathLst>
              </a:custGeom>
              <a:solidFill>
                <a:schemeClr val="accent2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93" name="גרפיקה 288">
                <a:extLst>
                  <a:ext uri="{FF2B5EF4-FFF2-40B4-BE49-F238E27FC236}">
                    <a16:creationId xmlns:a16="http://schemas.microsoft.com/office/drawing/2014/main" id="{A5FD535A-FCCC-49E2-91CC-C85A49DFC62C}"/>
                  </a:ext>
                </a:extLst>
              </p:cNvPr>
              <p:cNvSpPr/>
              <p:nvPr/>
            </p:nvSpPr>
            <p:spPr>
              <a:xfrm>
                <a:off x="5726838" y="2146835"/>
                <a:ext cx="574065" cy="452281"/>
              </a:xfrm>
              <a:custGeom>
                <a:avLst/>
                <a:gdLst>
                  <a:gd name="connsiteX0" fmla="*/ 325875 w 574065"/>
                  <a:gd name="connsiteY0" fmla="*/ 37247 h 452281"/>
                  <a:gd name="connsiteX1" fmla="*/ 328155 w 574065"/>
                  <a:gd name="connsiteY1" fmla="*/ 37247 h 452281"/>
                  <a:gd name="connsiteX2" fmla="*/ 452058 w 574065"/>
                  <a:gd name="connsiteY2" fmla="*/ 66892 h 452281"/>
                  <a:gd name="connsiteX3" fmla="*/ 472581 w 574065"/>
                  <a:gd name="connsiteY3" fmla="*/ 72213 h 452281"/>
                  <a:gd name="connsiteX4" fmla="*/ 503747 w 574065"/>
                  <a:gd name="connsiteY4" fmla="*/ 57770 h 452281"/>
                  <a:gd name="connsiteX5" fmla="*/ 521990 w 574065"/>
                  <a:gd name="connsiteY5" fmla="*/ 38767 h 452281"/>
                  <a:gd name="connsiteX6" fmla="*/ 525791 w 574065"/>
                  <a:gd name="connsiteY6" fmla="*/ 64612 h 452281"/>
                  <a:gd name="connsiteX7" fmla="*/ 544794 w 574065"/>
                  <a:gd name="connsiteY7" fmla="*/ 196875 h 452281"/>
                  <a:gd name="connsiteX8" fmla="*/ 544034 w 574065"/>
                  <a:gd name="connsiteY8" fmla="*/ 202957 h 452281"/>
                  <a:gd name="connsiteX9" fmla="*/ 539473 w 574065"/>
                  <a:gd name="connsiteY9" fmla="*/ 204477 h 452281"/>
                  <a:gd name="connsiteX10" fmla="*/ 536433 w 574065"/>
                  <a:gd name="connsiteY10" fmla="*/ 204477 h 452281"/>
                  <a:gd name="connsiteX11" fmla="*/ 414811 w 574065"/>
                  <a:gd name="connsiteY11" fmla="*/ 183193 h 452281"/>
                  <a:gd name="connsiteX12" fmla="*/ 383645 w 574065"/>
                  <a:gd name="connsiteY12" fmla="*/ 177872 h 452281"/>
                  <a:gd name="connsiteX13" fmla="*/ 406449 w 574065"/>
                  <a:gd name="connsiteY13" fmla="*/ 155068 h 452281"/>
                  <a:gd name="connsiteX14" fmla="*/ 417091 w 574065"/>
                  <a:gd name="connsiteY14" fmla="*/ 144426 h 452281"/>
                  <a:gd name="connsiteX15" fmla="*/ 450537 w 574065"/>
                  <a:gd name="connsiteY15" fmla="*/ 110980 h 452281"/>
                  <a:gd name="connsiteX16" fmla="*/ 406449 w 574065"/>
                  <a:gd name="connsiteY16" fmla="*/ 94257 h 452281"/>
                  <a:gd name="connsiteX17" fmla="*/ 328915 w 574065"/>
                  <a:gd name="connsiteY17" fmla="*/ 79814 h 452281"/>
                  <a:gd name="connsiteX18" fmla="*/ 323594 w 574065"/>
                  <a:gd name="connsiteY18" fmla="*/ 79814 h 452281"/>
                  <a:gd name="connsiteX19" fmla="*/ 134320 w 574065"/>
                  <a:gd name="connsiteY19" fmla="*/ 163429 h 452281"/>
                  <a:gd name="connsiteX20" fmla="*/ 71229 w 574065"/>
                  <a:gd name="connsiteY20" fmla="*/ 357264 h 452281"/>
                  <a:gd name="connsiteX21" fmla="*/ 35502 w 574065"/>
                  <a:gd name="connsiteY21" fmla="*/ 392991 h 452281"/>
                  <a:gd name="connsiteX22" fmla="*/ 34742 w 574065"/>
                  <a:gd name="connsiteY22" fmla="*/ 386910 h 452281"/>
                  <a:gd name="connsiteX23" fmla="*/ 91752 w 574065"/>
                  <a:gd name="connsiteY23" fmla="*/ 149747 h 452281"/>
                  <a:gd name="connsiteX24" fmla="*/ 325875 w 574065"/>
                  <a:gd name="connsiteY24" fmla="*/ 37247 h 452281"/>
                  <a:gd name="connsiteX25" fmla="*/ 528071 w 574065"/>
                  <a:gd name="connsiteY25" fmla="*/ 0 h 452281"/>
                  <a:gd name="connsiteX26" fmla="*/ 506787 w 574065"/>
                  <a:gd name="connsiteY26" fmla="*/ 10642 h 452281"/>
                  <a:gd name="connsiteX27" fmla="*/ 480943 w 574065"/>
                  <a:gd name="connsiteY27" fmla="*/ 36487 h 452281"/>
                  <a:gd name="connsiteX28" fmla="*/ 472581 w 574065"/>
                  <a:gd name="connsiteY28" fmla="*/ 41047 h 452281"/>
                  <a:gd name="connsiteX29" fmla="*/ 465740 w 574065"/>
                  <a:gd name="connsiteY29" fmla="*/ 38767 h 452281"/>
                  <a:gd name="connsiteX30" fmla="*/ 328915 w 574065"/>
                  <a:gd name="connsiteY30" fmla="*/ 6081 h 452281"/>
                  <a:gd name="connsiteX31" fmla="*/ 325875 w 574065"/>
                  <a:gd name="connsiteY31" fmla="*/ 6081 h 452281"/>
                  <a:gd name="connsiteX32" fmla="*/ 67428 w 574065"/>
                  <a:gd name="connsiteY32" fmla="*/ 129223 h 452281"/>
                  <a:gd name="connsiteX33" fmla="*/ 5097 w 574065"/>
                  <a:gd name="connsiteY33" fmla="*/ 390710 h 452281"/>
                  <a:gd name="connsiteX34" fmla="*/ 19539 w 574065"/>
                  <a:gd name="connsiteY34" fmla="*/ 452281 h 452281"/>
                  <a:gd name="connsiteX35" fmla="*/ 96313 w 574065"/>
                  <a:gd name="connsiteY35" fmla="*/ 375508 h 452281"/>
                  <a:gd name="connsiteX36" fmla="*/ 102394 w 574065"/>
                  <a:gd name="connsiteY36" fmla="*/ 358024 h 452281"/>
                  <a:gd name="connsiteX37" fmla="*/ 324354 w 574065"/>
                  <a:gd name="connsiteY37" fmla="*/ 109460 h 452281"/>
                  <a:gd name="connsiteX38" fmla="*/ 328915 w 574065"/>
                  <a:gd name="connsiteY38" fmla="*/ 109460 h 452281"/>
                  <a:gd name="connsiteX39" fmla="*/ 395807 w 574065"/>
                  <a:gd name="connsiteY39" fmla="*/ 122382 h 452281"/>
                  <a:gd name="connsiteX40" fmla="*/ 361601 w 574065"/>
                  <a:gd name="connsiteY40" fmla="*/ 156588 h 452281"/>
                  <a:gd name="connsiteX41" fmla="*/ 350959 w 574065"/>
                  <a:gd name="connsiteY41" fmla="*/ 170271 h 452281"/>
                  <a:gd name="connsiteX42" fmla="*/ 360841 w 574065"/>
                  <a:gd name="connsiteY42" fmla="*/ 202196 h 452281"/>
                  <a:gd name="connsiteX43" fmla="*/ 372243 w 574065"/>
                  <a:gd name="connsiteY43" fmla="*/ 205997 h 452281"/>
                  <a:gd name="connsiteX44" fmla="*/ 531112 w 574065"/>
                  <a:gd name="connsiteY44" fmla="*/ 234122 h 452281"/>
                  <a:gd name="connsiteX45" fmla="*/ 538713 w 574065"/>
                  <a:gd name="connsiteY45" fmla="*/ 234882 h 452281"/>
                  <a:gd name="connsiteX46" fmla="*/ 573679 w 574065"/>
                  <a:gd name="connsiteY46" fmla="*/ 193835 h 452281"/>
                  <a:gd name="connsiteX47" fmla="*/ 549355 w 574065"/>
                  <a:gd name="connsiteY47" fmla="*/ 25085 h 452281"/>
                  <a:gd name="connsiteX48" fmla="*/ 533392 w 574065"/>
                  <a:gd name="connsiteY48" fmla="*/ 2280 h 452281"/>
                  <a:gd name="connsiteX49" fmla="*/ 528071 w 574065"/>
                  <a:gd name="connsiteY49" fmla="*/ 0 h 452281"/>
                  <a:gd name="connsiteX50" fmla="*/ 528071 w 574065"/>
                  <a:gd name="connsiteY50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74065" h="452281">
                    <a:moveTo>
                      <a:pt x="325875" y="37247"/>
                    </a:moveTo>
                    <a:lnTo>
                      <a:pt x="328155" y="37247"/>
                    </a:lnTo>
                    <a:cubicBezTo>
                      <a:pt x="370723" y="37247"/>
                      <a:pt x="412530" y="47889"/>
                      <a:pt x="452058" y="66892"/>
                    </a:cubicBezTo>
                    <a:cubicBezTo>
                      <a:pt x="458899" y="70693"/>
                      <a:pt x="465740" y="72213"/>
                      <a:pt x="472581" y="72213"/>
                    </a:cubicBezTo>
                    <a:cubicBezTo>
                      <a:pt x="483983" y="72213"/>
                      <a:pt x="494625" y="66892"/>
                      <a:pt x="503747" y="57770"/>
                    </a:cubicBezTo>
                    <a:cubicBezTo>
                      <a:pt x="509068" y="51689"/>
                      <a:pt x="515149" y="45608"/>
                      <a:pt x="521990" y="38767"/>
                    </a:cubicBezTo>
                    <a:cubicBezTo>
                      <a:pt x="523510" y="47128"/>
                      <a:pt x="524271" y="55490"/>
                      <a:pt x="525791" y="64612"/>
                    </a:cubicBezTo>
                    <a:cubicBezTo>
                      <a:pt x="531872" y="107939"/>
                      <a:pt x="538713" y="152788"/>
                      <a:pt x="544794" y="196875"/>
                    </a:cubicBezTo>
                    <a:cubicBezTo>
                      <a:pt x="545554" y="199916"/>
                      <a:pt x="544794" y="202196"/>
                      <a:pt x="544034" y="202957"/>
                    </a:cubicBezTo>
                    <a:cubicBezTo>
                      <a:pt x="543274" y="203717"/>
                      <a:pt x="541754" y="204477"/>
                      <a:pt x="539473" y="204477"/>
                    </a:cubicBezTo>
                    <a:cubicBezTo>
                      <a:pt x="538713" y="204477"/>
                      <a:pt x="537953" y="204477"/>
                      <a:pt x="536433" y="204477"/>
                    </a:cubicBezTo>
                    <a:cubicBezTo>
                      <a:pt x="496145" y="197636"/>
                      <a:pt x="455098" y="190794"/>
                      <a:pt x="414811" y="183193"/>
                    </a:cubicBezTo>
                    <a:cubicBezTo>
                      <a:pt x="404169" y="181673"/>
                      <a:pt x="394287" y="179392"/>
                      <a:pt x="383645" y="177872"/>
                    </a:cubicBezTo>
                    <a:cubicBezTo>
                      <a:pt x="391247" y="170271"/>
                      <a:pt x="398088" y="162669"/>
                      <a:pt x="406449" y="155068"/>
                    </a:cubicBezTo>
                    <a:cubicBezTo>
                      <a:pt x="409490" y="152027"/>
                      <a:pt x="413291" y="148227"/>
                      <a:pt x="417091" y="144426"/>
                    </a:cubicBezTo>
                    <a:lnTo>
                      <a:pt x="450537" y="110980"/>
                    </a:lnTo>
                    <a:lnTo>
                      <a:pt x="406449" y="94257"/>
                    </a:lnTo>
                    <a:cubicBezTo>
                      <a:pt x="381365" y="85135"/>
                      <a:pt x="356280" y="79814"/>
                      <a:pt x="328915" y="79814"/>
                    </a:cubicBezTo>
                    <a:cubicBezTo>
                      <a:pt x="327395" y="79814"/>
                      <a:pt x="325875" y="79814"/>
                      <a:pt x="323594" y="79814"/>
                    </a:cubicBezTo>
                    <a:cubicBezTo>
                      <a:pt x="251381" y="79814"/>
                      <a:pt x="182209" y="110220"/>
                      <a:pt x="134320" y="163429"/>
                    </a:cubicBezTo>
                    <a:cubicBezTo>
                      <a:pt x="87192" y="215879"/>
                      <a:pt x="64388" y="285811"/>
                      <a:pt x="71229" y="357264"/>
                    </a:cubicBezTo>
                    <a:cubicBezTo>
                      <a:pt x="59067" y="368666"/>
                      <a:pt x="47664" y="380829"/>
                      <a:pt x="35502" y="392991"/>
                    </a:cubicBezTo>
                    <a:cubicBezTo>
                      <a:pt x="34742" y="390710"/>
                      <a:pt x="34742" y="388430"/>
                      <a:pt x="34742" y="386910"/>
                    </a:cubicBezTo>
                    <a:cubicBezTo>
                      <a:pt x="20300" y="296453"/>
                      <a:pt x="39303" y="216639"/>
                      <a:pt x="91752" y="149747"/>
                    </a:cubicBezTo>
                    <a:cubicBezTo>
                      <a:pt x="149523" y="75254"/>
                      <a:pt x="228577" y="37247"/>
                      <a:pt x="325875" y="37247"/>
                    </a:cubicBezTo>
                    <a:moveTo>
                      <a:pt x="528071" y="0"/>
                    </a:moveTo>
                    <a:cubicBezTo>
                      <a:pt x="519710" y="0"/>
                      <a:pt x="512868" y="5321"/>
                      <a:pt x="506787" y="10642"/>
                    </a:cubicBezTo>
                    <a:cubicBezTo>
                      <a:pt x="497666" y="19003"/>
                      <a:pt x="489304" y="27365"/>
                      <a:pt x="480943" y="36487"/>
                    </a:cubicBezTo>
                    <a:cubicBezTo>
                      <a:pt x="477902" y="39527"/>
                      <a:pt x="475622" y="41047"/>
                      <a:pt x="472581" y="41047"/>
                    </a:cubicBezTo>
                    <a:cubicBezTo>
                      <a:pt x="470301" y="41047"/>
                      <a:pt x="468020" y="40287"/>
                      <a:pt x="465740" y="38767"/>
                    </a:cubicBezTo>
                    <a:cubicBezTo>
                      <a:pt x="422412" y="17483"/>
                      <a:pt x="376804" y="6081"/>
                      <a:pt x="328915" y="6081"/>
                    </a:cubicBezTo>
                    <a:cubicBezTo>
                      <a:pt x="328155" y="6081"/>
                      <a:pt x="327395" y="6081"/>
                      <a:pt x="325875" y="6081"/>
                    </a:cubicBezTo>
                    <a:cubicBezTo>
                      <a:pt x="220976" y="6081"/>
                      <a:pt x="132800" y="45608"/>
                      <a:pt x="67428" y="129223"/>
                    </a:cubicBezTo>
                    <a:cubicBezTo>
                      <a:pt x="8137" y="206757"/>
                      <a:pt x="-10106" y="294933"/>
                      <a:pt x="5097" y="390710"/>
                    </a:cubicBezTo>
                    <a:cubicBezTo>
                      <a:pt x="8137" y="410474"/>
                      <a:pt x="14218" y="430237"/>
                      <a:pt x="19539" y="452281"/>
                    </a:cubicBezTo>
                    <a:cubicBezTo>
                      <a:pt x="46904" y="424916"/>
                      <a:pt x="71229" y="400592"/>
                      <a:pt x="96313" y="375508"/>
                    </a:cubicBezTo>
                    <a:cubicBezTo>
                      <a:pt x="101634" y="370187"/>
                      <a:pt x="103155" y="365626"/>
                      <a:pt x="102394" y="358024"/>
                    </a:cubicBezTo>
                    <a:cubicBezTo>
                      <a:pt x="87952" y="222720"/>
                      <a:pt x="189810" y="109460"/>
                      <a:pt x="324354" y="109460"/>
                    </a:cubicBezTo>
                    <a:cubicBezTo>
                      <a:pt x="325875" y="109460"/>
                      <a:pt x="327395" y="109460"/>
                      <a:pt x="328915" y="109460"/>
                    </a:cubicBezTo>
                    <a:cubicBezTo>
                      <a:pt x="351719" y="110220"/>
                      <a:pt x="373003" y="114021"/>
                      <a:pt x="395807" y="122382"/>
                    </a:cubicBezTo>
                    <a:cubicBezTo>
                      <a:pt x="383645" y="134544"/>
                      <a:pt x="373003" y="145186"/>
                      <a:pt x="361601" y="156588"/>
                    </a:cubicBezTo>
                    <a:cubicBezTo>
                      <a:pt x="357800" y="160389"/>
                      <a:pt x="354000" y="164950"/>
                      <a:pt x="350959" y="170271"/>
                    </a:cubicBezTo>
                    <a:cubicBezTo>
                      <a:pt x="343358" y="183193"/>
                      <a:pt x="347159" y="196115"/>
                      <a:pt x="360841" y="202196"/>
                    </a:cubicBezTo>
                    <a:cubicBezTo>
                      <a:pt x="364642" y="203717"/>
                      <a:pt x="368442" y="205237"/>
                      <a:pt x="372243" y="205997"/>
                    </a:cubicBezTo>
                    <a:cubicBezTo>
                      <a:pt x="425453" y="215119"/>
                      <a:pt x="477902" y="225000"/>
                      <a:pt x="531112" y="234122"/>
                    </a:cubicBezTo>
                    <a:cubicBezTo>
                      <a:pt x="533392" y="234882"/>
                      <a:pt x="536433" y="234882"/>
                      <a:pt x="538713" y="234882"/>
                    </a:cubicBezTo>
                    <a:cubicBezTo>
                      <a:pt x="561517" y="234882"/>
                      <a:pt x="576720" y="217399"/>
                      <a:pt x="573679" y="193835"/>
                    </a:cubicBezTo>
                    <a:cubicBezTo>
                      <a:pt x="566838" y="137585"/>
                      <a:pt x="557717" y="81335"/>
                      <a:pt x="549355" y="25085"/>
                    </a:cubicBezTo>
                    <a:cubicBezTo>
                      <a:pt x="547835" y="15203"/>
                      <a:pt x="544034" y="5321"/>
                      <a:pt x="533392" y="2280"/>
                    </a:cubicBezTo>
                    <a:cubicBezTo>
                      <a:pt x="532632" y="0"/>
                      <a:pt x="530352" y="0"/>
                      <a:pt x="528071" y="0"/>
                    </a:cubicBezTo>
                    <a:lnTo>
                      <a:pt x="528071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294" name="גרפיקה 288">
              <a:extLst>
                <a:ext uri="{FF2B5EF4-FFF2-40B4-BE49-F238E27FC236}">
                  <a16:creationId xmlns:a16="http://schemas.microsoft.com/office/drawing/2014/main" id="{E22D6601-5773-43A3-8499-3442FCB4DD6E}"/>
                </a:ext>
              </a:extLst>
            </p:cNvPr>
            <p:cNvGrpSpPr/>
            <p:nvPr/>
          </p:nvGrpSpPr>
          <p:grpSpPr>
            <a:xfrm>
              <a:off x="5801480" y="2358913"/>
              <a:ext cx="575792" cy="452281"/>
              <a:chOff x="5801480" y="2358913"/>
              <a:chExt cx="575792" cy="452281"/>
            </a:xfrm>
          </p:grpSpPr>
          <p:sp>
            <p:nvSpPr>
              <p:cNvPr id="295" name="גרפיקה 288">
                <a:extLst>
                  <a:ext uri="{FF2B5EF4-FFF2-40B4-BE49-F238E27FC236}">
                    <a16:creationId xmlns:a16="http://schemas.microsoft.com/office/drawing/2014/main" id="{6858F4B9-DB29-4816-884E-DA814AFD3A15}"/>
                  </a:ext>
                </a:extLst>
              </p:cNvPr>
              <p:cNvSpPr/>
              <p:nvPr/>
            </p:nvSpPr>
            <p:spPr>
              <a:xfrm>
                <a:off x="5815360" y="2388558"/>
                <a:ext cx="544926" cy="406673"/>
              </a:xfrm>
              <a:custGeom>
                <a:avLst/>
                <a:gdLst>
                  <a:gd name="connsiteX0" fmla="*/ 30596 w 544926"/>
                  <a:gd name="connsiteY0" fmla="*/ 406673 h 406673"/>
                  <a:gd name="connsiteX1" fmla="*/ 24514 w 544926"/>
                  <a:gd name="connsiteY1" fmla="*/ 396031 h 406673"/>
                  <a:gd name="connsiteX2" fmla="*/ 190 w 544926"/>
                  <a:gd name="connsiteY2" fmla="*/ 226521 h 406673"/>
                  <a:gd name="connsiteX3" fmla="*/ 4751 w 544926"/>
                  <a:gd name="connsiteY3" fmla="*/ 209038 h 406673"/>
                  <a:gd name="connsiteX4" fmla="*/ 19954 w 544926"/>
                  <a:gd name="connsiteY4" fmla="*/ 202957 h 406673"/>
                  <a:gd name="connsiteX5" fmla="*/ 24514 w 544926"/>
                  <a:gd name="connsiteY5" fmla="*/ 203717 h 406673"/>
                  <a:gd name="connsiteX6" fmla="*/ 187184 w 544926"/>
                  <a:gd name="connsiteY6" fmla="*/ 232602 h 406673"/>
                  <a:gd name="connsiteX7" fmla="*/ 197826 w 544926"/>
                  <a:gd name="connsiteY7" fmla="*/ 238683 h 406673"/>
                  <a:gd name="connsiteX8" fmla="*/ 191745 w 544926"/>
                  <a:gd name="connsiteY8" fmla="*/ 251605 h 406673"/>
                  <a:gd name="connsiteX9" fmla="*/ 166660 w 544926"/>
                  <a:gd name="connsiteY9" fmla="*/ 277450 h 406673"/>
                  <a:gd name="connsiteX10" fmla="*/ 153738 w 544926"/>
                  <a:gd name="connsiteY10" fmla="*/ 290372 h 406673"/>
                  <a:gd name="connsiteX11" fmla="*/ 136255 w 544926"/>
                  <a:gd name="connsiteY11" fmla="*/ 307855 h 406673"/>
                  <a:gd name="connsiteX12" fmla="*/ 159059 w 544926"/>
                  <a:gd name="connsiteY12" fmla="*/ 315457 h 406673"/>
                  <a:gd name="connsiteX13" fmla="*/ 238113 w 544926"/>
                  <a:gd name="connsiteY13" fmla="*/ 328379 h 406673"/>
                  <a:gd name="connsiteX14" fmla="*/ 238113 w 544926"/>
                  <a:gd name="connsiteY14" fmla="*/ 328379 h 406673"/>
                  <a:gd name="connsiteX15" fmla="*/ 269279 w 544926"/>
                  <a:gd name="connsiteY15" fmla="*/ 326099 h 406673"/>
                  <a:gd name="connsiteX16" fmla="*/ 472995 w 544926"/>
                  <a:gd name="connsiteY16" fmla="*/ 63091 h 406673"/>
                  <a:gd name="connsiteX17" fmla="*/ 475276 w 544926"/>
                  <a:gd name="connsiteY17" fmla="*/ 57010 h 406673"/>
                  <a:gd name="connsiteX18" fmla="*/ 530006 w 544926"/>
                  <a:gd name="connsiteY18" fmla="*/ 2280 h 406673"/>
                  <a:gd name="connsiteX19" fmla="*/ 532286 w 544926"/>
                  <a:gd name="connsiteY19" fmla="*/ 0 h 406673"/>
                  <a:gd name="connsiteX20" fmla="*/ 539887 w 544926"/>
                  <a:gd name="connsiteY20" fmla="*/ 33446 h 406673"/>
                  <a:gd name="connsiteX21" fmla="*/ 491239 w 544926"/>
                  <a:gd name="connsiteY21" fmla="*/ 266048 h 406673"/>
                  <a:gd name="connsiteX22" fmla="*/ 239633 w 544926"/>
                  <a:gd name="connsiteY22" fmla="*/ 399072 h 406673"/>
                  <a:gd name="connsiteX23" fmla="*/ 187944 w 544926"/>
                  <a:gd name="connsiteY23" fmla="*/ 396031 h 406673"/>
                  <a:gd name="connsiteX24" fmla="*/ 99768 w 544926"/>
                  <a:gd name="connsiteY24" fmla="*/ 368666 h 406673"/>
                  <a:gd name="connsiteX25" fmla="*/ 86846 w 544926"/>
                  <a:gd name="connsiteY25" fmla="*/ 364866 h 406673"/>
                  <a:gd name="connsiteX26" fmla="*/ 67842 w 544926"/>
                  <a:gd name="connsiteY26" fmla="*/ 373987 h 406673"/>
                  <a:gd name="connsiteX27" fmla="*/ 41237 w 544926"/>
                  <a:gd name="connsiteY27" fmla="*/ 400592 h 406673"/>
                  <a:gd name="connsiteX28" fmla="*/ 30596 w 544926"/>
                  <a:gd name="connsiteY28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44926" h="406673">
                    <a:moveTo>
                      <a:pt x="30596" y="406673"/>
                    </a:moveTo>
                    <a:cubicBezTo>
                      <a:pt x="27555" y="406673"/>
                      <a:pt x="25275" y="401352"/>
                      <a:pt x="24514" y="396031"/>
                    </a:cubicBezTo>
                    <a:cubicBezTo>
                      <a:pt x="15393" y="337501"/>
                      <a:pt x="7031" y="280490"/>
                      <a:pt x="190" y="226521"/>
                    </a:cubicBezTo>
                    <a:cubicBezTo>
                      <a:pt x="-570" y="219680"/>
                      <a:pt x="950" y="213598"/>
                      <a:pt x="4751" y="209038"/>
                    </a:cubicBezTo>
                    <a:cubicBezTo>
                      <a:pt x="8552" y="205237"/>
                      <a:pt x="13112" y="202957"/>
                      <a:pt x="19954" y="202957"/>
                    </a:cubicBezTo>
                    <a:cubicBezTo>
                      <a:pt x="21474" y="202957"/>
                      <a:pt x="22994" y="202957"/>
                      <a:pt x="24514" y="203717"/>
                    </a:cubicBezTo>
                    <a:cubicBezTo>
                      <a:pt x="78484" y="212078"/>
                      <a:pt x="133214" y="221960"/>
                      <a:pt x="187184" y="232602"/>
                    </a:cubicBezTo>
                    <a:cubicBezTo>
                      <a:pt x="194025" y="234122"/>
                      <a:pt x="197066" y="236403"/>
                      <a:pt x="197826" y="238683"/>
                    </a:cubicBezTo>
                    <a:cubicBezTo>
                      <a:pt x="198586" y="240963"/>
                      <a:pt x="197066" y="245524"/>
                      <a:pt x="191745" y="251605"/>
                    </a:cubicBezTo>
                    <a:cubicBezTo>
                      <a:pt x="183383" y="259967"/>
                      <a:pt x="175022" y="268328"/>
                      <a:pt x="166660" y="277450"/>
                    </a:cubicBezTo>
                    <a:cubicBezTo>
                      <a:pt x="162099" y="281251"/>
                      <a:pt x="158299" y="285811"/>
                      <a:pt x="153738" y="290372"/>
                    </a:cubicBezTo>
                    <a:lnTo>
                      <a:pt x="136255" y="307855"/>
                    </a:lnTo>
                    <a:lnTo>
                      <a:pt x="159059" y="315457"/>
                    </a:lnTo>
                    <a:cubicBezTo>
                      <a:pt x="186424" y="323818"/>
                      <a:pt x="211508" y="328379"/>
                      <a:pt x="238113" y="328379"/>
                    </a:cubicBezTo>
                    <a:lnTo>
                      <a:pt x="238113" y="328379"/>
                    </a:lnTo>
                    <a:cubicBezTo>
                      <a:pt x="248755" y="328379"/>
                      <a:pt x="258637" y="327619"/>
                      <a:pt x="269279" y="326099"/>
                    </a:cubicBezTo>
                    <a:cubicBezTo>
                      <a:pt x="397742" y="307855"/>
                      <a:pt x="487438" y="192315"/>
                      <a:pt x="472995" y="63091"/>
                    </a:cubicBezTo>
                    <a:cubicBezTo>
                      <a:pt x="472995" y="60051"/>
                      <a:pt x="472995" y="59291"/>
                      <a:pt x="475276" y="57010"/>
                    </a:cubicBezTo>
                    <a:cubicBezTo>
                      <a:pt x="493519" y="39527"/>
                      <a:pt x="511762" y="21284"/>
                      <a:pt x="530006" y="2280"/>
                    </a:cubicBezTo>
                    <a:lnTo>
                      <a:pt x="532286" y="0"/>
                    </a:lnTo>
                    <a:cubicBezTo>
                      <a:pt x="535327" y="11402"/>
                      <a:pt x="538367" y="22804"/>
                      <a:pt x="539887" y="33446"/>
                    </a:cubicBezTo>
                    <a:cubicBezTo>
                      <a:pt x="554330" y="121622"/>
                      <a:pt x="537607" y="199916"/>
                      <a:pt x="491239" y="266048"/>
                    </a:cubicBezTo>
                    <a:cubicBezTo>
                      <a:pt x="429668" y="354224"/>
                      <a:pt x="344532" y="399072"/>
                      <a:pt x="239633" y="399072"/>
                    </a:cubicBezTo>
                    <a:cubicBezTo>
                      <a:pt x="222910" y="399072"/>
                      <a:pt x="205427" y="398312"/>
                      <a:pt x="187944" y="396031"/>
                    </a:cubicBezTo>
                    <a:cubicBezTo>
                      <a:pt x="159059" y="392231"/>
                      <a:pt x="129413" y="383109"/>
                      <a:pt x="99768" y="368666"/>
                    </a:cubicBezTo>
                    <a:cubicBezTo>
                      <a:pt x="95207" y="366386"/>
                      <a:pt x="90646" y="364866"/>
                      <a:pt x="86846" y="364866"/>
                    </a:cubicBezTo>
                    <a:cubicBezTo>
                      <a:pt x="80004" y="364866"/>
                      <a:pt x="73923" y="367906"/>
                      <a:pt x="67842" y="373987"/>
                    </a:cubicBezTo>
                    <a:cubicBezTo>
                      <a:pt x="60241" y="382349"/>
                      <a:pt x="51119" y="391470"/>
                      <a:pt x="41237" y="400592"/>
                    </a:cubicBezTo>
                    <a:cubicBezTo>
                      <a:pt x="37437" y="405153"/>
                      <a:pt x="32876" y="406673"/>
                      <a:pt x="30596" y="40667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96" name="גרפיקה 288">
                <a:extLst>
                  <a:ext uri="{FF2B5EF4-FFF2-40B4-BE49-F238E27FC236}">
                    <a16:creationId xmlns:a16="http://schemas.microsoft.com/office/drawing/2014/main" id="{0B1F92E0-DFD1-439F-AC90-8C4E939D2932}"/>
                  </a:ext>
                </a:extLst>
              </p:cNvPr>
              <p:cNvSpPr/>
              <p:nvPr/>
            </p:nvSpPr>
            <p:spPr>
              <a:xfrm>
                <a:off x="5801480" y="2358913"/>
                <a:ext cx="575792" cy="452281"/>
              </a:xfrm>
              <a:custGeom>
                <a:avLst/>
                <a:gdLst>
                  <a:gd name="connsiteX0" fmla="*/ 538564 w 575792"/>
                  <a:gd name="connsiteY0" fmla="*/ 60051 h 452281"/>
                  <a:gd name="connsiteX1" fmla="*/ 539324 w 575792"/>
                  <a:gd name="connsiteY1" fmla="*/ 66132 h 452281"/>
                  <a:gd name="connsiteX2" fmla="*/ 492956 w 575792"/>
                  <a:gd name="connsiteY2" fmla="*/ 287332 h 452281"/>
                  <a:gd name="connsiteX3" fmla="*/ 254273 w 575792"/>
                  <a:gd name="connsiteY3" fmla="*/ 413514 h 452281"/>
                  <a:gd name="connsiteX4" fmla="*/ 204864 w 575792"/>
                  <a:gd name="connsiteY4" fmla="*/ 410474 h 452281"/>
                  <a:gd name="connsiteX5" fmla="*/ 121249 w 575792"/>
                  <a:gd name="connsiteY5" fmla="*/ 384629 h 452281"/>
                  <a:gd name="connsiteX6" fmla="*/ 101485 w 575792"/>
                  <a:gd name="connsiteY6" fmla="*/ 379308 h 452281"/>
                  <a:gd name="connsiteX7" fmla="*/ 71840 w 575792"/>
                  <a:gd name="connsiteY7" fmla="*/ 392991 h 452281"/>
                  <a:gd name="connsiteX8" fmla="*/ 52076 w 575792"/>
                  <a:gd name="connsiteY8" fmla="*/ 412754 h 452281"/>
                  <a:gd name="connsiteX9" fmla="*/ 29272 w 575792"/>
                  <a:gd name="connsiteY9" fmla="*/ 253886 h 452281"/>
                  <a:gd name="connsiteX10" fmla="*/ 30032 w 575792"/>
                  <a:gd name="connsiteY10" fmla="*/ 248565 h 452281"/>
                  <a:gd name="connsiteX11" fmla="*/ 33833 w 575792"/>
                  <a:gd name="connsiteY11" fmla="*/ 247805 h 452281"/>
                  <a:gd name="connsiteX12" fmla="*/ 36113 w 575792"/>
                  <a:gd name="connsiteY12" fmla="*/ 247805 h 452281"/>
                  <a:gd name="connsiteX13" fmla="*/ 189661 w 575792"/>
                  <a:gd name="connsiteY13" fmla="*/ 275170 h 452281"/>
                  <a:gd name="connsiteX14" fmla="*/ 169137 w 575792"/>
                  <a:gd name="connsiteY14" fmla="*/ 295693 h 452281"/>
                  <a:gd name="connsiteX15" fmla="*/ 156215 w 575792"/>
                  <a:gd name="connsiteY15" fmla="*/ 308616 h 452281"/>
                  <a:gd name="connsiteX16" fmla="*/ 122769 w 575792"/>
                  <a:gd name="connsiteY16" fmla="*/ 342822 h 452281"/>
                  <a:gd name="connsiteX17" fmla="*/ 168377 w 575792"/>
                  <a:gd name="connsiteY17" fmla="*/ 358785 h 452281"/>
                  <a:gd name="connsiteX18" fmla="*/ 251992 w 575792"/>
                  <a:gd name="connsiteY18" fmla="*/ 373227 h 452281"/>
                  <a:gd name="connsiteX19" fmla="*/ 285438 w 575792"/>
                  <a:gd name="connsiteY19" fmla="*/ 370947 h 452281"/>
                  <a:gd name="connsiteX20" fmla="*/ 502838 w 575792"/>
                  <a:gd name="connsiteY20" fmla="*/ 95017 h 452281"/>
                  <a:gd name="connsiteX21" fmla="*/ 538564 w 575792"/>
                  <a:gd name="connsiteY21" fmla="*/ 60051 h 452281"/>
                  <a:gd name="connsiteX22" fmla="*/ 201063 w 575792"/>
                  <a:gd name="connsiteY22" fmla="*/ 277450 h 452281"/>
                  <a:gd name="connsiteX23" fmla="*/ 201063 w 575792"/>
                  <a:gd name="connsiteY23" fmla="*/ 277450 h 452281"/>
                  <a:gd name="connsiteX24" fmla="*/ 201063 w 575792"/>
                  <a:gd name="connsiteY24" fmla="*/ 277450 h 452281"/>
                  <a:gd name="connsiteX25" fmla="*/ 555287 w 575792"/>
                  <a:gd name="connsiteY25" fmla="*/ 0 h 452281"/>
                  <a:gd name="connsiteX26" fmla="*/ 479273 w 575792"/>
                  <a:gd name="connsiteY26" fmla="*/ 76014 h 452281"/>
                  <a:gd name="connsiteX27" fmla="*/ 472432 w 575792"/>
                  <a:gd name="connsiteY27" fmla="*/ 94257 h 452281"/>
                  <a:gd name="connsiteX28" fmla="*/ 281638 w 575792"/>
                  <a:gd name="connsiteY28" fmla="*/ 340541 h 452281"/>
                  <a:gd name="connsiteX29" fmla="*/ 251992 w 575792"/>
                  <a:gd name="connsiteY29" fmla="*/ 342822 h 452281"/>
                  <a:gd name="connsiteX30" fmla="*/ 178259 w 575792"/>
                  <a:gd name="connsiteY30" fmla="*/ 329899 h 452281"/>
                  <a:gd name="connsiteX31" fmla="*/ 217026 w 575792"/>
                  <a:gd name="connsiteY31" fmla="*/ 291132 h 452281"/>
                  <a:gd name="connsiteX32" fmla="*/ 204104 w 575792"/>
                  <a:gd name="connsiteY32" fmla="*/ 247044 h 452281"/>
                  <a:gd name="connsiteX33" fmla="*/ 41434 w 575792"/>
                  <a:gd name="connsiteY33" fmla="*/ 218159 h 452281"/>
                  <a:gd name="connsiteX34" fmla="*/ 34593 w 575792"/>
                  <a:gd name="connsiteY34" fmla="*/ 217399 h 452281"/>
                  <a:gd name="connsiteX35" fmla="*/ 387 w 575792"/>
                  <a:gd name="connsiteY35" fmla="*/ 258447 h 452281"/>
                  <a:gd name="connsiteX36" fmla="*/ 24711 w 575792"/>
                  <a:gd name="connsiteY36" fmla="*/ 428717 h 452281"/>
                  <a:gd name="connsiteX37" fmla="*/ 45995 w 575792"/>
                  <a:gd name="connsiteY37" fmla="*/ 452281 h 452281"/>
                  <a:gd name="connsiteX38" fmla="*/ 68039 w 575792"/>
                  <a:gd name="connsiteY38" fmla="*/ 441639 h 452281"/>
                  <a:gd name="connsiteX39" fmla="*/ 95404 w 575792"/>
                  <a:gd name="connsiteY39" fmla="*/ 414275 h 452281"/>
                  <a:gd name="connsiteX40" fmla="*/ 103005 w 575792"/>
                  <a:gd name="connsiteY40" fmla="*/ 410474 h 452281"/>
                  <a:gd name="connsiteX41" fmla="*/ 109087 w 575792"/>
                  <a:gd name="connsiteY41" fmla="*/ 411994 h 452281"/>
                  <a:gd name="connsiteX42" fmla="*/ 202583 w 575792"/>
                  <a:gd name="connsiteY42" fmla="*/ 440879 h 452281"/>
                  <a:gd name="connsiteX43" fmla="*/ 255793 w 575792"/>
                  <a:gd name="connsiteY43" fmla="*/ 443920 h 452281"/>
                  <a:gd name="connsiteX44" fmla="*/ 519561 w 575792"/>
                  <a:gd name="connsiteY44" fmla="*/ 304815 h 452281"/>
                  <a:gd name="connsiteX45" fmla="*/ 570490 w 575792"/>
                  <a:gd name="connsiteY45" fmla="*/ 60811 h 452281"/>
                  <a:gd name="connsiteX46" fmla="*/ 555287 w 575792"/>
                  <a:gd name="connsiteY46" fmla="*/ 0 h 452281"/>
                  <a:gd name="connsiteX47" fmla="*/ 555287 w 575792"/>
                  <a:gd name="connsiteY47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75792" h="452281">
                    <a:moveTo>
                      <a:pt x="538564" y="60051"/>
                    </a:moveTo>
                    <a:cubicBezTo>
                      <a:pt x="539324" y="62331"/>
                      <a:pt x="539324" y="63851"/>
                      <a:pt x="539324" y="66132"/>
                    </a:cubicBezTo>
                    <a:cubicBezTo>
                      <a:pt x="553007" y="149747"/>
                      <a:pt x="537804" y="224240"/>
                      <a:pt x="492956" y="287332"/>
                    </a:cubicBezTo>
                    <a:cubicBezTo>
                      <a:pt x="432905" y="372467"/>
                      <a:pt x="355371" y="413514"/>
                      <a:pt x="254273" y="413514"/>
                    </a:cubicBezTo>
                    <a:cubicBezTo>
                      <a:pt x="238310" y="413514"/>
                      <a:pt x="221587" y="412754"/>
                      <a:pt x="204864" y="410474"/>
                    </a:cubicBezTo>
                    <a:cubicBezTo>
                      <a:pt x="177499" y="406673"/>
                      <a:pt x="149374" y="398312"/>
                      <a:pt x="121249" y="384629"/>
                    </a:cubicBezTo>
                    <a:cubicBezTo>
                      <a:pt x="114408" y="380829"/>
                      <a:pt x="107566" y="379308"/>
                      <a:pt x="101485" y="379308"/>
                    </a:cubicBezTo>
                    <a:cubicBezTo>
                      <a:pt x="93884" y="379308"/>
                      <a:pt x="82482" y="381589"/>
                      <a:pt x="71840" y="392991"/>
                    </a:cubicBezTo>
                    <a:cubicBezTo>
                      <a:pt x="65759" y="399832"/>
                      <a:pt x="59678" y="405913"/>
                      <a:pt x="52076" y="412754"/>
                    </a:cubicBezTo>
                    <a:cubicBezTo>
                      <a:pt x="43715" y="358024"/>
                      <a:pt x="36113" y="304815"/>
                      <a:pt x="29272" y="253886"/>
                    </a:cubicBezTo>
                    <a:cubicBezTo>
                      <a:pt x="29272" y="250845"/>
                      <a:pt x="29272" y="249325"/>
                      <a:pt x="30032" y="248565"/>
                    </a:cubicBezTo>
                    <a:cubicBezTo>
                      <a:pt x="30792" y="247805"/>
                      <a:pt x="31553" y="247805"/>
                      <a:pt x="33833" y="247805"/>
                    </a:cubicBezTo>
                    <a:cubicBezTo>
                      <a:pt x="34593" y="247805"/>
                      <a:pt x="35353" y="247805"/>
                      <a:pt x="36113" y="247805"/>
                    </a:cubicBezTo>
                    <a:cubicBezTo>
                      <a:pt x="87043" y="256166"/>
                      <a:pt x="138732" y="265288"/>
                      <a:pt x="189661" y="275170"/>
                    </a:cubicBezTo>
                    <a:cubicBezTo>
                      <a:pt x="183580" y="282011"/>
                      <a:pt x="176739" y="288092"/>
                      <a:pt x="169137" y="295693"/>
                    </a:cubicBezTo>
                    <a:cubicBezTo>
                      <a:pt x="164577" y="299494"/>
                      <a:pt x="160776" y="304055"/>
                      <a:pt x="156215" y="308616"/>
                    </a:cubicBezTo>
                    <a:lnTo>
                      <a:pt x="122769" y="342822"/>
                    </a:lnTo>
                    <a:lnTo>
                      <a:pt x="168377" y="358785"/>
                    </a:lnTo>
                    <a:cubicBezTo>
                      <a:pt x="196502" y="368666"/>
                      <a:pt x="223867" y="373227"/>
                      <a:pt x="251992" y="373227"/>
                    </a:cubicBezTo>
                    <a:cubicBezTo>
                      <a:pt x="263394" y="373227"/>
                      <a:pt x="274036" y="372467"/>
                      <a:pt x="285438" y="370947"/>
                    </a:cubicBezTo>
                    <a:cubicBezTo>
                      <a:pt x="420743" y="351943"/>
                      <a:pt x="515000" y="231082"/>
                      <a:pt x="502838" y="95017"/>
                    </a:cubicBezTo>
                    <a:cubicBezTo>
                      <a:pt x="514240" y="83615"/>
                      <a:pt x="526402" y="71453"/>
                      <a:pt x="538564" y="60051"/>
                    </a:cubicBezTo>
                    <a:moveTo>
                      <a:pt x="201063" y="277450"/>
                    </a:moveTo>
                    <a:lnTo>
                      <a:pt x="201063" y="277450"/>
                    </a:lnTo>
                    <a:lnTo>
                      <a:pt x="201063" y="277450"/>
                    </a:lnTo>
                    <a:moveTo>
                      <a:pt x="555287" y="0"/>
                    </a:moveTo>
                    <a:cubicBezTo>
                      <a:pt x="528682" y="26605"/>
                      <a:pt x="504358" y="51689"/>
                      <a:pt x="479273" y="76014"/>
                    </a:cubicBezTo>
                    <a:cubicBezTo>
                      <a:pt x="473952" y="81335"/>
                      <a:pt x="471672" y="86656"/>
                      <a:pt x="472432" y="94257"/>
                    </a:cubicBezTo>
                    <a:cubicBezTo>
                      <a:pt x="485354" y="215879"/>
                      <a:pt x="402500" y="323058"/>
                      <a:pt x="281638" y="340541"/>
                    </a:cubicBezTo>
                    <a:cubicBezTo>
                      <a:pt x="270996" y="342062"/>
                      <a:pt x="261114" y="342822"/>
                      <a:pt x="251992" y="342822"/>
                    </a:cubicBezTo>
                    <a:cubicBezTo>
                      <a:pt x="227668" y="342822"/>
                      <a:pt x="203344" y="338261"/>
                      <a:pt x="178259" y="329899"/>
                    </a:cubicBezTo>
                    <a:cubicBezTo>
                      <a:pt x="191942" y="316217"/>
                      <a:pt x="204864" y="304055"/>
                      <a:pt x="217026" y="291132"/>
                    </a:cubicBezTo>
                    <a:cubicBezTo>
                      <a:pt x="234509" y="272129"/>
                      <a:pt x="229188" y="252365"/>
                      <a:pt x="204104" y="247044"/>
                    </a:cubicBezTo>
                    <a:cubicBezTo>
                      <a:pt x="150134" y="236403"/>
                      <a:pt x="95404" y="226521"/>
                      <a:pt x="41434" y="218159"/>
                    </a:cubicBezTo>
                    <a:cubicBezTo>
                      <a:pt x="39154" y="217399"/>
                      <a:pt x="36874" y="217399"/>
                      <a:pt x="34593" y="217399"/>
                    </a:cubicBezTo>
                    <a:cubicBezTo>
                      <a:pt x="12549" y="217399"/>
                      <a:pt x="-2654" y="234882"/>
                      <a:pt x="387" y="258447"/>
                    </a:cubicBezTo>
                    <a:cubicBezTo>
                      <a:pt x="7228" y="315457"/>
                      <a:pt x="15590" y="371707"/>
                      <a:pt x="24711" y="428717"/>
                    </a:cubicBezTo>
                    <a:cubicBezTo>
                      <a:pt x="26992" y="443920"/>
                      <a:pt x="35353" y="452281"/>
                      <a:pt x="45995" y="452281"/>
                    </a:cubicBezTo>
                    <a:cubicBezTo>
                      <a:pt x="52836" y="452281"/>
                      <a:pt x="60438" y="448481"/>
                      <a:pt x="68039" y="441639"/>
                    </a:cubicBezTo>
                    <a:cubicBezTo>
                      <a:pt x="77161" y="432518"/>
                      <a:pt x="87043" y="423396"/>
                      <a:pt x="95404" y="414275"/>
                    </a:cubicBezTo>
                    <a:cubicBezTo>
                      <a:pt x="97685" y="411234"/>
                      <a:pt x="100725" y="410474"/>
                      <a:pt x="103005" y="410474"/>
                    </a:cubicBezTo>
                    <a:cubicBezTo>
                      <a:pt x="105286" y="410474"/>
                      <a:pt x="106806" y="411234"/>
                      <a:pt x="109087" y="411994"/>
                    </a:cubicBezTo>
                    <a:cubicBezTo>
                      <a:pt x="138732" y="426437"/>
                      <a:pt x="169898" y="437079"/>
                      <a:pt x="202583" y="440879"/>
                    </a:cubicBezTo>
                    <a:cubicBezTo>
                      <a:pt x="220827" y="443160"/>
                      <a:pt x="238310" y="443920"/>
                      <a:pt x="255793" y="443920"/>
                    </a:cubicBezTo>
                    <a:cubicBezTo>
                      <a:pt x="363733" y="443920"/>
                      <a:pt x="453429" y="399072"/>
                      <a:pt x="519561" y="304815"/>
                    </a:cubicBezTo>
                    <a:cubicBezTo>
                      <a:pt x="570490" y="231842"/>
                      <a:pt x="584933" y="148987"/>
                      <a:pt x="570490" y="60811"/>
                    </a:cubicBezTo>
                    <a:cubicBezTo>
                      <a:pt x="566689" y="41047"/>
                      <a:pt x="560608" y="22044"/>
                      <a:pt x="555287" y="0"/>
                    </a:cubicBezTo>
                    <a:lnTo>
                      <a:pt x="555287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grpSp>
        <p:nvGrpSpPr>
          <p:cNvPr id="309" name="קבוצה 308">
            <a:extLst>
              <a:ext uri="{FF2B5EF4-FFF2-40B4-BE49-F238E27FC236}">
                <a16:creationId xmlns:a16="http://schemas.microsoft.com/office/drawing/2014/main" id="{781A4C1E-AAB3-4BE3-A3E8-B3D39F1AE79F}"/>
              </a:ext>
            </a:extLst>
          </p:cNvPr>
          <p:cNvGrpSpPr/>
          <p:nvPr/>
        </p:nvGrpSpPr>
        <p:grpSpPr>
          <a:xfrm>
            <a:off x="4551103" y="3458286"/>
            <a:ext cx="589663" cy="633971"/>
            <a:chOff x="3697988" y="2123666"/>
            <a:chExt cx="623265" cy="670098"/>
          </a:xfrm>
        </p:grpSpPr>
        <p:sp>
          <p:nvSpPr>
            <p:cNvPr id="307" name="גרפיקה 305">
              <a:extLst>
                <a:ext uri="{FF2B5EF4-FFF2-40B4-BE49-F238E27FC236}">
                  <a16:creationId xmlns:a16="http://schemas.microsoft.com/office/drawing/2014/main" id="{8BBB6DA7-D83F-4C28-AFB8-D8A6DCD5B22B}"/>
                </a:ext>
              </a:extLst>
            </p:cNvPr>
            <p:cNvSpPr/>
            <p:nvPr/>
          </p:nvSpPr>
          <p:spPr>
            <a:xfrm>
              <a:off x="3697988" y="2169846"/>
              <a:ext cx="623265" cy="623918"/>
            </a:xfrm>
            <a:custGeom>
              <a:avLst/>
              <a:gdLst>
                <a:gd name="connsiteX0" fmla="*/ 553895 w 623265"/>
                <a:gd name="connsiteY0" fmla="*/ 549132 h 623918"/>
                <a:gd name="connsiteX1" fmla="*/ 174800 w 623265"/>
                <a:gd name="connsiteY1" fmla="*/ 622475 h 623918"/>
                <a:gd name="connsiteX2" fmla="*/ 74787 w 623265"/>
                <a:gd name="connsiteY2" fmla="*/ 554847 h 623918"/>
                <a:gd name="connsiteX3" fmla="*/ 1445 w 623265"/>
                <a:gd name="connsiteY3" fmla="*/ 174800 h 623918"/>
                <a:gd name="connsiteX4" fmla="*/ 69072 w 623265"/>
                <a:gd name="connsiteY4" fmla="*/ 74787 h 623918"/>
                <a:gd name="connsiteX5" fmla="*/ 448167 w 623265"/>
                <a:gd name="connsiteY5" fmla="*/ 1445 h 623918"/>
                <a:gd name="connsiteX6" fmla="*/ 548180 w 623265"/>
                <a:gd name="connsiteY6" fmla="*/ 69072 h 623918"/>
                <a:gd name="connsiteX7" fmla="*/ 621522 w 623265"/>
                <a:gd name="connsiteY7" fmla="*/ 449120 h 623918"/>
                <a:gd name="connsiteX8" fmla="*/ 553895 w 623265"/>
                <a:gd name="connsiteY8" fmla="*/ 549132 h 62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3265" h="623918">
                  <a:moveTo>
                    <a:pt x="553895" y="549132"/>
                  </a:moveTo>
                  <a:lnTo>
                    <a:pt x="174800" y="622475"/>
                  </a:lnTo>
                  <a:cubicBezTo>
                    <a:pt x="128127" y="631047"/>
                    <a:pt x="83360" y="600567"/>
                    <a:pt x="74787" y="554847"/>
                  </a:cubicBezTo>
                  <a:lnTo>
                    <a:pt x="1445" y="174800"/>
                  </a:lnTo>
                  <a:cubicBezTo>
                    <a:pt x="-7128" y="128127"/>
                    <a:pt x="23352" y="83360"/>
                    <a:pt x="69072" y="74787"/>
                  </a:cubicBezTo>
                  <a:lnTo>
                    <a:pt x="448167" y="1445"/>
                  </a:lnTo>
                  <a:cubicBezTo>
                    <a:pt x="494840" y="-7128"/>
                    <a:pt x="539607" y="23352"/>
                    <a:pt x="548180" y="69072"/>
                  </a:cubicBezTo>
                  <a:lnTo>
                    <a:pt x="621522" y="449120"/>
                  </a:lnTo>
                  <a:cubicBezTo>
                    <a:pt x="631047" y="494840"/>
                    <a:pt x="600567" y="540560"/>
                    <a:pt x="553895" y="5491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08" name="גרפיקה 305">
              <a:extLst>
                <a:ext uri="{FF2B5EF4-FFF2-40B4-BE49-F238E27FC236}">
                  <a16:creationId xmlns:a16="http://schemas.microsoft.com/office/drawing/2014/main" id="{8BBB6DA7-D83F-4C28-AFB8-D8A6DCD5B22B}"/>
                </a:ext>
              </a:extLst>
            </p:cNvPr>
            <p:cNvSpPr/>
            <p:nvPr/>
          </p:nvSpPr>
          <p:spPr>
            <a:xfrm>
              <a:off x="3804207" y="2123666"/>
              <a:ext cx="508634" cy="534352"/>
            </a:xfrm>
            <a:custGeom>
              <a:avLst/>
              <a:gdLst>
                <a:gd name="connsiteX0" fmla="*/ 450533 w 508634"/>
                <a:gd name="connsiteY0" fmla="*/ 0 h 534352"/>
                <a:gd name="connsiteX1" fmla="*/ 191453 w 508634"/>
                <a:gd name="connsiteY1" fmla="*/ 443865 h 534352"/>
                <a:gd name="connsiteX2" fmla="*/ 159068 w 508634"/>
                <a:gd name="connsiteY2" fmla="*/ 465773 h 534352"/>
                <a:gd name="connsiteX3" fmla="*/ 120968 w 508634"/>
                <a:gd name="connsiteY3" fmla="*/ 455295 h 534352"/>
                <a:gd name="connsiteX4" fmla="*/ 42863 w 508634"/>
                <a:gd name="connsiteY4" fmla="*/ 390525 h 534352"/>
                <a:gd name="connsiteX5" fmla="*/ 0 w 508634"/>
                <a:gd name="connsiteY5" fmla="*/ 441960 h 534352"/>
                <a:gd name="connsiteX6" fmla="*/ 78105 w 508634"/>
                <a:gd name="connsiteY6" fmla="*/ 507683 h 534352"/>
                <a:gd name="connsiteX7" fmla="*/ 150495 w 508634"/>
                <a:gd name="connsiteY7" fmla="*/ 534353 h 534352"/>
                <a:gd name="connsiteX8" fmla="*/ 169545 w 508634"/>
                <a:gd name="connsiteY8" fmla="*/ 532448 h 534352"/>
                <a:gd name="connsiteX9" fmla="*/ 248603 w 508634"/>
                <a:gd name="connsiteY9" fmla="*/ 478155 h 534352"/>
                <a:gd name="connsiteX10" fmla="*/ 508635 w 508634"/>
                <a:gd name="connsiteY10" fmla="*/ 34290 h 534352"/>
                <a:gd name="connsiteX11" fmla="*/ 450533 w 508634"/>
                <a:gd name="connsiteY11" fmla="*/ 0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634" h="534352">
                  <a:moveTo>
                    <a:pt x="450533" y="0"/>
                  </a:moveTo>
                  <a:lnTo>
                    <a:pt x="191453" y="443865"/>
                  </a:lnTo>
                  <a:cubicBezTo>
                    <a:pt x="184785" y="455295"/>
                    <a:pt x="172403" y="463868"/>
                    <a:pt x="159068" y="465773"/>
                  </a:cubicBezTo>
                  <a:cubicBezTo>
                    <a:pt x="145733" y="467678"/>
                    <a:pt x="131445" y="464820"/>
                    <a:pt x="120968" y="455295"/>
                  </a:cubicBezTo>
                  <a:lnTo>
                    <a:pt x="42863" y="390525"/>
                  </a:lnTo>
                  <a:lnTo>
                    <a:pt x="0" y="441960"/>
                  </a:lnTo>
                  <a:lnTo>
                    <a:pt x="78105" y="507683"/>
                  </a:lnTo>
                  <a:cubicBezTo>
                    <a:pt x="98108" y="524828"/>
                    <a:pt x="124777" y="534353"/>
                    <a:pt x="150495" y="534353"/>
                  </a:cubicBezTo>
                  <a:cubicBezTo>
                    <a:pt x="157163" y="534353"/>
                    <a:pt x="163830" y="533400"/>
                    <a:pt x="169545" y="532448"/>
                  </a:cubicBezTo>
                  <a:cubicBezTo>
                    <a:pt x="202883" y="526733"/>
                    <a:pt x="231458" y="506730"/>
                    <a:pt x="248603" y="478155"/>
                  </a:cubicBezTo>
                  <a:lnTo>
                    <a:pt x="508635" y="34290"/>
                  </a:lnTo>
                  <a:lnTo>
                    <a:pt x="45053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15" name="קבוצה 314">
            <a:extLst>
              <a:ext uri="{FF2B5EF4-FFF2-40B4-BE49-F238E27FC236}">
                <a16:creationId xmlns:a16="http://schemas.microsoft.com/office/drawing/2014/main" id="{E55C9E03-FB51-4348-A2C9-6D220CC67B73}"/>
              </a:ext>
            </a:extLst>
          </p:cNvPr>
          <p:cNvGrpSpPr/>
          <p:nvPr/>
        </p:nvGrpSpPr>
        <p:grpSpPr>
          <a:xfrm>
            <a:off x="3642843" y="3470436"/>
            <a:ext cx="601555" cy="601022"/>
            <a:chOff x="2710084" y="2163649"/>
            <a:chExt cx="601555" cy="601022"/>
          </a:xfrm>
        </p:grpSpPr>
        <p:sp>
          <p:nvSpPr>
            <p:cNvPr id="312" name="גרפיקה 310">
              <a:extLst>
                <a:ext uri="{FF2B5EF4-FFF2-40B4-BE49-F238E27FC236}">
                  <a16:creationId xmlns:a16="http://schemas.microsoft.com/office/drawing/2014/main" id="{57AA72A6-78C7-4338-A25C-F43C1AFB2F53}"/>
                </a:ext>
              </a:extLst>
            </p:cNvPr>
            <p:cNvSpPr/>
            <p:nvPr/>
          </p:nvSpPr>
          <p:spPr>
            <a:xfrm>
              <a:off x="2710084" y="2163649"/>
              <a:ext cx="601555" cy="601022"/>
            </a:xfrm>
            <a:custGeom>
              <a:avLst/>
              <a:gdLst>
                <a:gd name="connsiteX0" fmla="*/ 406212 w 601555"/>
                <a:gd name="connsiteY0" fmla="*/ 598156 h 601022"/>
                <a:gd name="connsiteX1" fmla="*/ 60171 w 601555"/>
                <a:gd name="connsiteY1" fmla="*/ 505338 h 601022"/>
                <a:gd name="connsiteX2" fmla="*/ 2498 w 601555"/>
                <a:gd name="connsiteY2" fmla="*/ 406212 h 601022"/>
                <a:gd name="connsiteX3" fmla="*/ 95316 w 601555"/>
                <a:gd name="connsiteY3" fmla="*/ 60171 h 601022"/>
                <a:gd name="connsiteX4" fmla="*/ 194442 w 601555"/>
                <a:gd name="connsiteY4" fmla="*/ 2498 h 601022"/>
                <a:gd name="connsiteX5" fmla="*/ 541384 w 601555"/>
                <a:gd name="connsiteY5" fmla="*/ 95316 h 601022"/>
                <a:gd name="connsiteX6" fmla="*/ 599057 w 601555"/>
                <a:gd name="connsiteY6" fmla="*/ 194442 h 601022"/>
                <a:gd name="connsiteX7" fmla="*/ 505338 w 601555"/>
                <a:gd name="connsiteY7" fmla="*/ 541384 h 601022"/>
                <a:gd name="connsiteX8" fmla="*/ 406212 w 601555"/>
                <a:gd name="connsiteY8" fmla="*/ 598156 h 60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555" h="601022">
                  <a:moveTo>
                    <a:pt x="406212" y="598156"/>
                  </a:moveTo>
                  <a:lnTo>
                    <a:pt x="60171" y="505338"/>
                  </a:lnTo>
                  <a:cubicBezTo>
                    <a:pt x="16916" y="493623"/>
                    <a:pt x="-8316" y="449467"/>
                    <a:pt x="2498" y="406212"/>
                  </a:cubicBezTo>
                  <a:lnTo>
                    <a:pt x="95316" y="60171"/>
                  </a:lnTo>
                  <a:cubicBezTo>
                    <a:pt x="107031" y="16916"/>
                    <a:pt x="151187" y="-8316"/>
                    <a:pt x="194442" y="2498"/>
                  </a:cubicBezTo>
                  <a:lnTo>
                    <a:pt x="541384" y="95316"/>
                  </a:lnTo>
                  <a:cubicBezTo>
                    <a:pt x="584639" y="107031"/>
                    <a:pt x="609871" y="151187"/>
                    <a:pt x="599057" y="194442"/>
                  </a:cubicBezTo>
                  <a:lnTo>
                    <a:pt x="505338" y="541384"/>
                  </a:lnTo>
                  <a:cubicBezTo>
                    <a:pt x="494524" y="584639"/>
                    <a:pt x="449467" y="609871"/>
                    <a:pt x="406212" y="598156"/>
                  </a:cubicBezTo>
                  <a:close/>
                </a:path>
              </a:pathLst>
            </a:custGeom>
            <a:solidFill>
              <a:schemeClr val="bg2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13" name="גרפיקה 310">
              <a:extLst>
                <a:ext uri="{FF2B5EF4-FFF2-40B4-BE49-F238E27FC236}">
                  <a16:creationId xmlns:a16="http://schemas.microsoft.com/office/drawing/2014/main" id="{57AA72A6-78C7-4338-A25C-F43C1AFB2F53}"/>
                </a:ext>
              </a:extLst>
            </p:cNvPr>
            <p:cNvSpPr/>
            <p:nvPr/>
          </p:nvSpPr>
          <p:spPr>
            <a:xfrm rot="-1593903">
              <a:off x="2805529" y="2441704"/>
              <a:ext cx="400998" cy="53166"/>
            </a:xfrm>
            <a:custGeom>
              <a:avLst/>
              <a:gdLst>
                <a:gd name="connsiteX0" fmla="*/ 0 w 400998"/>
                <a:gd name="connsiteY0" fmla="*/ 0 h 53166"/>
                <a:gd name="connsiteX1" fmla="*/ 400999 w 400998"/>
                <a:gd name="connsiteY1" fmla="*/ 0 h 53166"/>
                <a:gd name="connsiteX2" fmla="*/ 400999 w 400998"/>
                <a:gd name="connsiteY2" fmla="*/ 53166 h 53166"/>
                <a:gd name="connsiteX3" fmla="*/ 0 w 400998"/>
                <a:gd name="connsiteY3" fmla="*/ 53166 h 5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998" h="53166">
                  <a:moveTo>
                    <a:pt x="0" y="0"/>
                  </a:moveTo>
                  <a:lnTo>
                    <a:pt x="400999" y="0"/>
                  </a:lnTo>
                  <a:lnTo>
                    <a:pt x="400999" y="53166"/>
                  </a:lnTo>
                  <a:lnTo>
                    <a:pt x="0" y="53166"/>
                  </a:lnTo>
                  <a:close/>
                </a:path>
              </a:pathLst>
            </a:custGeom>
            <a:solidFill>
              <a:schemeClr val="bg1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14" name="גרפיקה 310">
              <a:extLst>
                <a:ext uri="{FF2B5EF4-FFF2-40B4-BE49-F238E27FC236}">
                  <a16:creationId xmlns:a16="http://schemas.microsoft.com/office/drawing/2014/main" id="{57AA72A6-78C7-4338-A25C-F43C1AFB2F53}"/>
                </a:ext>
              </a:extLst>
            </p:cNvPr>
            <p:cNvSpPr/>
            <p:nvPr/>
          </p:nvSpPr>
          <p:spPr>
            <a:xfrm rot="-1486580">
              <a:off x="2979097" y="2284092"/>
              <a:ext cx="53170" cy="366787"/>
            </a:xfrm>
            <a:custGeom>
              <a:avLst/>
              <a:gdLst>
                <a:gd name="connsiteX0" fmla="*/ 0 w 53170"/>
                <a:gd name="connsiteY0" fmla="*/ 0 h 366787"/>
                <a:gd name="connsiteX1" fmla="*/ 53171 w 53170"/>
                <a:gd name="connsiteY1" fmla="*/ 0 h 366787"/>
                <a:gd name="connsiteX2" fmla="*/ 53171 w 53170"/>
                <a:gd name="connsiteY2" fmla="*/ 366787 h 366787"/>
                <a:gd name="connsiteX3" fmla="*/ 0 w 53170"/>
                <a:gd name="connsiteY3" fmla="*/ 366787 h 36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70" h="366787">
                  <a:moveTo>
                    <a:pt x="0" y="0"/>
                  </a:moveTo>
                  <a:lnTo>
                    <a:pt x="53171" y="0"/>
                  </a:lnTo>
                  <a:lnTo>
                    <a:pt x="53171" y="366787"/>
                  </a:lnTo>
                  <a:lnTo>
                    <a:pt x="0" y="366787"/>
                  </a:lnTo>
                  <a:close/>
                </a:path>
              </a:pathLst>
            </a:custGeom>
            <a:solidFill>
              <a:schemeClr val="bg1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316" name="Google Shape;231;p19">
            <a:extLst>
              <a:ext uri="{FF2B5EF4-FFF2-40B4-BE49-F238E27FC236}">
                <a16:creationId xmlns:a16="http://schemas.microsoft.com/office/drawing/2014/main" id="{3E36A56D-5DF5-4D28-B777-86D25B1DCEBB}"/>
              </a:ext>
            </a:extLst>
          </p:cNvPr>
          <p:cNvSpPr/>
          <p:nvPr/>
        </p:nvSpPr>
        <p:spPr>
          <a:xfrm>
            <a:off x="3549342" y="21989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232;p19">
            <a:extLst>
              <a:ext uri="{FF2B5EF4-FFF2-40B4-BE49-F238E27FC236}">
                <a16:creationId xmlns:a16="http://schemas.microsoft.com/office/drawing/2014/main" id="{1722A937-9472-4314-848F-27E7B33DC2CE}"/>
              </a:ext>
            </a:extLst>
          </p:cNvPr>
          <p:cNvSpPr txBox="1">
            <a:spLocks/>
          </p:cNvSpPr>
          <p:nvPr/>
        </p:nvSpPr>
        <p:spPr>
          <a:xfrm>
            <a:off x="3641846" y="2743058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עבודה קבוצתית</a:t>
            </a:r>
          </a:p>
        </p:txBody>
      </p:sp>
      <p:sp>
        <p:nvSpPr>
          <p:cNvPr id="318" name="Google Shape;231;p19">
            <a:extLst>
              <a:ext uri="{FF2B5EF4-FFF2-40B4-BE49-F238E27FC236}">
                <a16:creationId xmlns:a16="http://schemas.microsoft.com/office/drawing/2014/main" id="{589BE09C-94C5-420E-B5FB-12D30A766356}"/>
              </a:ext>
            </a:extLst>
          </p:cNvPr>
          <p:cNvSpPr/>
          <p:nvPr/>
        </p:nvSpPr>
        <p:spPr>
          <a:xfrm>
            <a:off x="2576505" y="21989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232;p19">
            <a:extLst>
              <a:ext uri="{FF2B5EF4-FFF2-40B4-BE49-F238E27FC236}">
                <a16:creationId xmlns:a16="http://schemas.microsoft.com/office/drawing/2014/main" id="{51DF550E-F817-4126-B78B-36A0954B242D}"/>
              </a:ext>
            </a:extLst>
          </p:cNvPr>
          <p:cNvSpPr txBox="1">
            <a:spLocks/>
          </p:cNvSpPr>
          <p:nvPr/>
        </p:nvSpPr>
        <p:spPr>
          <a:xfrm>
            <a:off x="2669009" y="2743058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משחק</a:t>
            </a:r>
          </a:p>
        </p:txBody>
      </p:sp>
      <p:sp>
        <p:nvSpPr>
          <p:cNvPr id="320" name="Google Shape;231;p19">
            <a:extLst>
              <a:ext uri="{FF2B5EF4-FFF2-40B4-BE49-F238E27FC236}">
                <a16:creationId xmlns:a16="http://schemas.microsoft.com/office/drawing/2014/main" id="{A7129ABE-4232-413C-967B-78C51CE8B289}"/>
              </a:ext>
            </a:extLst>
          </p:cNvPr>
          <p:cNvSpPr/>
          <p:nvPr/>
        </p:nvSpPr>
        <p:spPr>
          <a:xfrm>
            <a:off x="1566212" y="21989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L"/>
          </a:p>
        </p:txBody>
      </p:sp>
      <p:sp>
        <p:nvSpPr>
          <p:cNvPr id="321" name="Google Shape;232;p19">
            <a:extLst>
              <a:ext uri="{FF2B5EF4-FFF2-40B4-BE49-F238E27FC236}">
                <a16:creationId xmlns:a16="http://schemas.microsoft.com/office/drawing/2014/main" id="{DE234887-9DF4-4D16-BC1D-770971F85425}"/>
              </a:ext>
            </a:extLst>
          </p:cNvPr>
          <p:cNvSpPr txBox="1">
            <a:spLocks/>
          </p:cNvSpPr>
          <p:nvPr/>
        </p:nvSpPr>
        <p:spPr>
          <a:xfrm>
            <a:off x="1658716" y="2743058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חשוב!</a:t>
            </a:r>
          </a:p>
        </p:txBody>
      </p:sp>
      <p:sp>
        <p:nvSpPr>
          <p:cNvPr id="322" name="Google Shape;231;p19">
            <a:extLst>
              <a:ext uri="{FF2B5EF4-FFF2-40B4-BE49-F238E27FC236}">
                <a16:creationId xmlns:a16="http://schemas.microsoft.com/office/drawing/2014/main" id="{17AD3E2E-4859-4B7D-8087-2684A189338A}"/>
              </a:ext>
            </a:extLst>
          </p:cNvPr>
          <p:cNvSpPr/>
          <p:nvPr/>
        </p:nvSpPr>
        <p:spPr>
          <a:xfrm>
            <a:off x="539117" y="21989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232;p19">
            <a:extLst>
              <a:ext uri="{FF2B5EF4-FFF2-40B4-BE49-F238E27FC236}">
                <a16:creationId xmlns:a16="http://schemas.microsoft.com/office/drawing/2014/main" id="{B0318402-65E7-4C27-BCD7-5CCC31DDD5EB}"/>
              </a:ext>
            </a:extLst>
          </p:cNvPr>
          <p:cNvSpPr txBox="1">
            <a:spLocks/>
          </p:cNvSpPr>
          <p:nvPr/>
        </p:nvSpPr>
        <p:spPr>
          <a:xfrm>
            <a:off x="638995" y="2706188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תרגיל בית</a:t>
            </a:r>
          </a:p>
        </p:txBody>
      </p:sp>
      <p:grpSp>
        <p:nvGrpSpPr>
          <p:cNvPr id="326" name="גרפיקה 324">
            <a:extLst>
              <a:ext uri="{FF2B5EF4-FFF2-40B4-BE49-F238E27FC236}">
                <a16:creationId xmlns:a16="http://schemas.microsoft.com/office/drawing/2014/main" id="{DF8FD8B2-FD5F-4AAC-8584-8CCA4DBE60FD}"/>
              </a:ext>
            </a:extLst>
          </p:cNvPr>
          <p:cNvGrpSpPr/>
          <p:nvPr/>
        </p:nvGrpSpPr>
        <p:grpSpPr>
          <a:xfrm rot="21169383">
            <a:off x="4852445" y="2175228"/>
            <a:ext cx="427499" cy="645688"/>
            <a:chOff x="4852445" y="2175228"/>
            <a:chExt cx="427499" cy="645688"/>
          </a:xfrm>
        </p:grpSpPr>
        <p:sp>
          <p:nvSpPr>
            <p:cNvPr id="327" name="גרפיקה 324">
              <a:extLst>
                <a:ext uri="{FF2B5EF4-FFF2-40B4-BE49-F238E27FC236}">
                  <a16:creationId xmlns:a16="http://schemas.microsoft.com/office/drawing/2014/main" id="{9A134417-B019-4B0D-930C-1B6217E80B29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28" name="גרפיקה 324">
              <a:extLst>
                <a:ext uri="{FF2B5EF4-FFF2-40B4-BE49-F238E27FC236}">
                  <a16:creationId xmlns:a16="http://schemas.microsoft.com/office/drawing/2014/main" id="{32562D95-468C-4CCF-B78F-506EA6E51AE3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29" name="גרפיקה 324">
              <a:extLst>
                <a:ext uri="{FF2B5EF4-FFF2-40B4-BE49-F238E27FC236}">
                  <a16:creationId xmlns:a16="http://schemas.microsoft.com/office/drawing/2014/main" id="{3C70C780-F4DF-44C7-B1AC-37769E8D5C8C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30" name="גרפיקה 324">
              <a:extLst>
                <a:ext uri="{FF2B5EF4-FFF2-40B4-BE49-F238E27FC236}">
                  <a16:creationId xmlns:a16="http://schemas.microsoft.com/office/drawing/2014/main" id="{B29008D0-07C8-423D-B0E1-44B4E96EA0D5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31" name="גרפיקה 324">
              <a:extLst>
                <a:ext uri="{FF2B5EF4-FFF2-40B4-BE49-F238E27FC236}">
                  <a16:creationId xmlns:a16="http://schemas.microsoft.com/office/drawing/2014/main" id="{E6361AF1-90B2-405F-9E4C-D9E0DAFB7C8D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34" name="גרפיקה 332">
            <a:extLst>
              <a:ext uri="{FF2B5EF4-FFF2-40B4-BE49-F238E27FC236}">
                <a16:creationId xmlns:a16="http://schemas.microsoft.com/office/drawing/2014/main" id="{80016C73-5E14-453C-A5B1-1D0F4583DD42}"/>
              </a:ext>
            </a:extLst>
          </p:cNvPr>
          <p:cNvGrpSpPr/>
          <p:nvPr/>
        </p:nvGrpSpPr>
        <p:grpSpPr>
          <a:xfrm>
            <a:off x="701139" y="2115178"/>
            <a:ext cx="586178" cy="668405"/>
            <a:chOff x="701139" y="2115178"/>
            <a:chExt cx="586178" cy="668405"/>
          </a:xfrm>
        </p:grpSpPr>
        <p:sp>
          <p:nvSpPr>
            <p:cNvPr id="335" name="גרפיקה 332">
              <a:extLst>
                <a:ext uri="{FF2B5EF4-FFF2-40B4-BE49-F238E27FC236}">
                  <a16:creationId xmlns:a16="http://schemas.microsoft.com/office/drawing/2014/main" id="{9968DB56-F450-4038-AB8F-099BFBC414A3}"/>
                </a:ext>
              </a:extLst>
            </p:cNvPr>
            <p:cNvSpPr/>
            <p:nvPr/>
          </p:nvSpPr>
          <p:spPr>
            <a:xfrm>
              <a:off x="701139" y="2115178"/>
              <a:ext cx="586178" cy="668405"/>
            </a:xfrm>
            <a:custGeom>
              <a:avLst/>
              <a:gdLst>
                <a:gd name="connsiteX0" fmla="*/ 546649 w 586178"/>
                <a:gd name="connsiteY0" fmla="*/ 668406 h 668405"/>
                <a:gd name="connsiteX1" fmla="*/ 39508 w 586178"/>
                <a:gd name="connsiteY1" fmla="*/ 668406 h 668405"/>
                <a:gd name="connsiteX2" fmla="*/ 0 w 586178"/>
                <a:gd name="connsiteY2" fmla="*/ 628898 h 668405"/>
                <a:gd name="connsiteX3" fmla="*/ 0 w 586178"/>
                <a:gd name="connsiteY3" fmla="*/ 307804 h 668405"/>
                <a:gd name="connsiteX4" fmla="*/ 21550 w 586178"/>
                <a:gd name="connsiteY4" fmla="*/ 256085 h 668405"/>
                <a:gd name="connsiteX5" fmla="*/ 265064 w 586178"/>
                <a:gd name="connsiteY5" fmla="*/ 11852 h 668405"/>
                <a:gd name="connsiteX6" fmla="*/ 321094 w 586178"/>
                <a:gd name="connsiteY6" fmla="*/ 11852 h 668405"/>
                <a:gd name="connsiteX7" fmla="*/ 456140 w 586178"/>
                <a:gd name="connsiteY7" fmla="*/ 146898 h 668405"/>
                <a:gd name="connsiteX8" fmla="*/ 564608 w 586178"/>
                <a:gd name="connsiteY8" fmla="*/ 255366 h 668405"/>
                <a:gd name="connsiteX9" fmla="*/ 586157 w 586178"/>
                <a:gd name="connsiteY9" fmla="*/ 307086 h 668405"/>
                <a:gd name="connsiteX10" fmla="*/ 586157 w 586178"/>
                <a:gd name="connsiteY10" fmla="*/ 628180 h 668405"/>
                <a:gd name="connsiteX11" fmla="*/ 546649 w 586178"/>
                <a:gd name="connsiteY11" fmla="*/ 668406 h 668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6178" h="668405">
                  <a:moveTo>
                    <a:pt x="546649" y="668406"/>
                  </a:moveTo>
                  <a:lnTo>
                    <a:pt x="39508" y="668406"/>
                  </a:lnTo>
                  <a:cubicBezTo>
                    <a:pt x="17958" y="668406"/>
                    <a:pt x="0" y="650448"/>
                    <a:pt x="0" y="628898"/>
                  </a:cubicBezTo>
                  <a:lnTo>
                    <a:pt x="0" y="307804"/>
                  </a:lnTo>
                  <a:cubicBezTo>
                    <a:pt x="0" y="288409"/>
                    <a:pt x="7902" y="269733"/>
                    <a:pt x="21550" y="256085"/>
                  </a:cubicBezTo>
                  <a:lnTo>
                    <a:pt x="265064" y="11852"/>
                  </a:lnTo>
                  <a:cubicBezTo>
                    <a:pt x="280867" y="-3951"/>
                    <a:pt x="306009" y="-3951"/>
                    <a:pt x="321094" y="11852"/>
                  </a:cubicBezTo>
                  <a:lnTo>
                    <a:pt x="456140" y="146898"/>
                  </a:lnTo>
                  <a:lnTo>
                    <a:pt x="564608" y="255366"/>
                  </a:lnTo>
                  <a:cubicBezTo>
                    <a:pt x="578256" y="269015"/>
                    <a:pt x="586157" y="287691"/>
                    <a:pt x="586157" y="307086"/>
                  </a:cubicBezTo>
                  <a:lnTo>
                    <a:pt x="586157" y="628180"/>
                  </a:lnTo>
                  <a:cubicBezTo>
                    <a:pt x="586876" y="650448"/>
                    <a:pt x="568918" y="668406"/>
                    <a:pt x="546649" y="668406"/>
                  </a:cubicBezTo>
                  <a:close/>
                </a:path>
              </a:pathLst>
            </a:custGeom>
            <a:solidFill>
              <a:schemeClr val="bg1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36" name="גרפיקה 332">
              <a:extLst>
                <a:ext uri="{FF2B5EF4-FFF2-40B4-BE49-F238E27FC236}">
                  <a16:creationId xmlns:a16="http://schemas.microsoft.com/office/drawing/2014/main" id="{8390322E-F06D-4C65-9916-43B0A61131F8}"/>
                </a:ext>
              </a:extLst>
            </p:cNvPr>
            <p:cNvSpPr/>
            <p:nvPr/>
          </p:nvSpPr>
          <p:spPr>
            <a:xfrm>
              <a:off x="814635" y="2616632"/>
              <a:ext cx="359883" cy="7183"/>
            </a:xfrm>
            <a:custGeom>
              <a:avLst/>
              <a:gdLst>
                <a:gd name="connsiteX0" fmla="*/ 0 w 359883"/>
                <a:gd name="connsiteY0" fmla="*/ 0 h 7183"/>
                <a:gd name="connsiteX1" fmla="*/ 359883 w 359883"/>
                <a:gd name="connsiteY1" fmla="*/ 0 h 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3" h="7183">
                  <a:moveTo>
                    <a:pt x="0" y="0"/>
                  </a:moveTo>
                  <a:lnTo>
                    <a:pt x="359883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337" name="גרפיקה 332">
              <a:extLst>
                <a:ext uri="{FF2B5EF4-FFF2-40B4-BE49-F238E27FC236}">
                  <a16:creationId xmlns:a16="http://schemas.microsoft.com/office/drawing/2014/main" id="{61C2DBBC-7886-42B2-99FE-C83674FAF43B}"/>
                </a:ext>
              </a:extLst>
            </p:cNvPr>
            <p:cNvGrpSpPr/>
            <p:nvPr/>
          </p:nvGrpSpPr>
          <p:grpSpPr>
            <a:xfrm>
              <a:off x="878567" y="2616632"/>
              <a:ext cx="239203" cy="156596"/>
              <a:chOff x="878567" y="2616632"/>
              <a:chExt cx="239203" cy="156596"/>
            </a:xfrm>
          </p:grpSpPr>
          <p:sp>
            <p:nvSpPr>
              <p:cNvPr id="338" name="גרפיקה 332">
                <a:extLst>
                  <a:ext uri="{FF2B5EF4-FFF2-40B4-BE49-F238E27FC236}">
                    <a16:creationId xmlns:a16="http://schemas.microsoft.com/office/drawing/2014/main" id="{F8E3F96F-066B-43AD-B2AA-44FB6882DCED}"/>
                  </a:ext>
                </a:extLst>
              </p:cNvPr>
              <p:cNvSpPr/>
              <p:nvPr/>
            </p:nvSpPr>
            <p:spPr>
              <a:xfrm>
                <a:off x="1110587" y="2625971"/>
                <a:ext cx="7183" cy="147257"/>
              </a:xfrm>
              <a:custGeom>
                <a:avLst/>
                <a:gdLst>
                  <a:gd name="connsiteX0" fmla="*/ 0 w 7183"/>
                  <a:gd name="connsiteY0" fmla="*/ 0 h 147257"/>
                  <a:gd name="connsiteX1" fmla="*/ 0 w 7183"/>
                  <a:gd name="connsiteY1" fmla="*/ 147258 h 14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47257">
                    <a:moveTo>
                      <a:pt x="0" y="0"/>
                    </a:moveTo>
                    <a:lnTo>
                      <a:pt x="0" y="147258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39" name="גרפיקה 332">
                <a:extLst>
                  <a:ext uri="{FF2B5EF4-FFF2-40B4-BE49-F238E27FC236}">
                    <a16:creationId xmlns:a16="http://schemas.microsoft.com/office/drawing/2014/main" id="{6C416094-1C92-46BF-8FE9-756042B76B94}"/>
                  </a:ext>
                </a:extLst>
              </p:cNvPr>
              <p:cNvSpPr/>
              <p:nvPr/>
            </p:nvSpPr>
            <p:spPr>
              <a:xfrm>
                <a:off x="878567" y="2616632"/>
                <a:ext cx="7183" cy="156595"/>
              </a:xfrm>
              <a:custGeom>
                <a:avLst/>
                <a:gdLst>
                  <a:gd name="connsiteX0" fmla="*/ 0 w 7183"/>
                  <a:gd name="connsiteY0" fmla="*/ 0 h 156595"/>
                  <a:gd name="connsiteX1" fmla="*/ 0 w 7183"/>
                  <a:gd name="connsiteY1" fmla="*/ 156596 h 15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56595">
                    <a:moveTo>
                      <a:pt x="0" y="0"/>
                    </a:moveTo>
                    <a:lnTo>
                      <a:pt x="0" y="156596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340" name="גרפיקה 332">
              <a:extLst>
                <a:ext uri="{FF2B5EF4-FFF2-40B4-BE49-F238E27FC236}">
                  <a16:creationId xmlns:a16="http://schemas.microsoft.com/office/drawing/2014/main" id="{AA5BBCDE-A678-42F1-B7A4-A2DCE2EBDB6F}"/>
                </a:ext>
              </a:extLst>
            </p:cNvPr>
            <p:cNvSpPr/>
            <p:nvPr/>
          </p:nvSpPr>
          <p:spPr>
            <a:xfrm>
              <a:off x="891497" y="2411190"/>
              <a:ext cx="205442" cy="136482"/>
            </a:xfrm>
            <a:custGeom>
              <a:avLst/>
              <a:gdLst>
                <a:gd name="connsiteX0" fmla="*/ 184611 w 205442"/>
                <a:gd name="connsiteY0" fmla="*/ 136483 h 136482"/>
                <a:gd name="connsiteX1" fmla="*/ 20832 w 205442"/>
                <a:gd name="connsiteY1" fmla="*/ 136483 h 136482"/>
                <a:gd name="connsiteX2" fmla="*/ 0 w 205442"/>
                <a:gd name="connsiteY2" fmla="*/ 115651 h 136482"/>
                <a:gd name="connsiteX3" fmla="*/ 0 w 205442"/>
                <a:gd name="connsiteY3" fmla="*/ 20832 h 136482"/>
                <a:gd name="connsiteX4" fmla="*/ 20832 w 205442"/>
                <a:gd name="connsiteY4" fmla="*/ 0 h 136482"/>
                <a:gd name="connsiteX5" fmla="*/ 184611 w 205442"/>
                <a:gd name="connsiteY5" fmla="*/ 0 h 136482"/>
                <a:gd name="connsiteX6" fmla="*/ 205442 w 205442"/>
                <a:gd name="connsiteY6" fmla="*/ 20832 h 136482"/>
                <a:gd name="connsiteX7" fmla="*/ 205442 w 205442"/>
                <a:gd name="connsiteY7" fmla="*/ 116369 h 136482"/>
                <a:gd name="connsiteX8" fmla="*/ 184611 w 205442"/>
                <a:gd name="connsiteY8" fmla="*/ 136483 h 1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442" h="136482">
                  <a:moveTo>
                    <a:pt x="184611" y="136483"/>
                  </a:moveTo>
                  <a:lnTo>
                    <a:pt x="20832" y="136483"/>
                  </a:lnTo>
                  <a:cubicBezTo>
                    <a:pt x="9338" y="136483"/>
                    <a:pt x="0" y="127144"/>
                    <a:pt x="0" y="115651"/>
                  </a:cubicBezTo>
                  <a:lnTo>
                    <a:pt x="0" y="20832"/>
                  </a:lnTo>
                  <a:cubicBezTo>
                    <a:pt x="0" y="9338"/>
                    <a:pt x="9338" y="0"/>
                    <a:pt x="20832" y="0"/>
                  </a:cubicBezTo>
                  <a:lnTo>
                    <a:pt x="184611" y="0"/>
                  </a:lnTo>
                  <a:cubicBezTo>
                    <a:pt x="196104" y="0"/>
                    <a:pt x="205442" y="9338"/>
                    <a:pt x="205442" y="20832"/>
                  </a:cubicBezTo>
                  <a:lnTo>
                    <a:pt x="205442" y="116369"/>
                  </a:lnTo>
                  <a:cubicBezTo>
                    <a:pt x="205442" y="127144"/>
                    <a:pt x="196104" y="136483"/>
                    <a:pt x="184611" y="136483"/>
                  </a:cubicBezTo>
                  <a:close/>
                </a:path>
              </a:pathLst>
            </a:custGeom>
            <a:solidFill>
              <a:schemeClr val="accent2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1" name="גרפיקה 332">
              <a:extLst>
                <a:ext uri="{FF2B5EF4-FFF2-40B4-BE49-F238E27FC236}">
                  <a16:creationId xmlns:a16="http://schemas.microsoft.com/office/drawing/2014/main" id="{0E536E50-A3B8-43B5-AB27-AEE6B5AD377C}"/>
                </a:ext>
              </a:extLst>
            </p:cNvPr>
            <p:cNvSpPr/>
            <p:nvPr/>
          </p:nvSpPr>
          <p:spPr>
            <a:xfrm>
              <a:off x="994218" y="2547673"/>
              <a:ext cx="7183" cy="58903"/>
            </a:xfrm>
            <a:custGeom>
              <a:avLst/>
              <a:gdLst>
                <a:gd name="connsiteX0" fmla="*/ 0 w 7183"/>
                <a:gd name="connsiteY0" fmla="*/ 58903 h 58903"/>
                <a:gd name="connsiteX1" fmla="*/ 0 w 7183"/>
                <a:gd name="connsiteY1" fmla="*/ 0 h 5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83" h="58903">
                  <a:moveTo>
                    <a:pt x="0" y="58903"/>
                  </a:moveTo>
                  <a:lnTo>
                    <a:pt x="0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44" name="גרפיקה 342">
            <a:extLst>
              <a:ext uri="{FF2B5EF4-FFF2-40B4-BE49-F238E27FC236}">
                <a16:creationId xmlns:a16="http://schemas.microsoft.com/office/drawing/2014/main" id="{19F2E8FC-1F8C-437A-9992-F81F085358FA}"/>
              </a:ext>
            </a:extLst>
          </p:cNvPr>
          <p:cNvGrpSpPr/>
          <p:nvPr/>
        </p:nvGrpSpPr>
        <p:grpSpPr>
          <a:xfrm>
            <a:off x="1671636" y="2187978"/>
            <a:ext cx="687649" cy="639170"/>
            <a:chOff x="1671636" y="2187978"/>
            <a:chExt cx="687649" cy="639170"/>
          </a:xfrm>
        </p:grpSpPr>
        <p:sp>
          <p:nvSpPr>
            <p:cNvPr id="345" name="גרפיקה 342">
              <a:extLst>
                <a:ext uri="{FF2B5EF4-FFF2-40B4-BE49-F238E27FC236}">
                  <a16:creationId xmlns:a16="http://schemas.microsoft.com/office/drawing/2014/main" id="{5E6D4416-226C-4A93-8031-2D63FD762227}"/>
                </a:ext>
              </a:extLst>
            </p:cNvPr>
            <p:cNvSpPr/>
            <p:nvPr/>
          </p:nvSpPr>
          <p:spPr>
            <a:xfrm>
              <a:off x="1949728" y="2727978"/>
              <a:ext cx="190222" cy="99170"/>
            </a:xfrm>
            <a:custGeom>
              <a:avLst/>
              <a:gdLst>
                <a:gd name="connsiteX0" fmla="*/ 190174 w 190222"/>
                <a:gd name="connsiteY0" fmla="*/ 0 h 99170"/>
                <a:gd name="connsiteX1" fmla="*/ 104087 w 190222"/>
                <a:gd name="connsiteY1" fmla="*/ 98609 h 99170"/>
                <a:gd name="connsiteX2" fmla="*/ 0 w 190222"/>
                <a:gd name="connsiteY2" fmla="*/ 19565 h 9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222" h="99170">
                  <a:moveTo>
                    <a:pt x="190174" y="0"/>
                  </a:moveTo>
                  <a:cubicBezTo>
                    <a:pt x="191739" y="50087"/>
                    <a:pt x="154957" y="93913"/>
                    <a:pt x="104087" y="98609"/>
                  </a:cubicBezTo>
                  <a:cubicBezTo>
                    <a:pt x="53217" y="104087"/>
                    <a:pt x="7826" y="68869"/>
                    <a:pt x="0" y="19565"/>
                  </a:cubicBezTo>
                </a:path>
              </a:pathLst>
            </a:custGeom>
            <a:solidFill>
              <a:schemeClr val="accent2"/>
            </a:solidFill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6" name="גרפיקה 342">
              <a:extLst>
                <a:ext uri="{FF2B5EF4-FFF2-40B4-BE49-F238E27FC236}">
                  <a16:creationId xmlns:a16="http://schemas.microsoft.com/office/drawing/2014/main" id="{79070983-21B0-4AC0-8555-C5616D868B82}"/>
                </a:ext>
              </a:extLst>
            </p:cNvPr>
            <p:cNvSpPr/>
            <p:nvPr/>
          </p:nvSpPr>
          <p:spPr>
            <a:xfrm>
              <a:off x="1671636" y="2238065"/>
              <a:ext cx="76178" cy="279391"/>
            </a:xfrm>
            <a:custGeom>
              <a:avLst/>
              <a:gdLst>
                <a:gd name="connsiteX0" fmla="*/ 22179 w 76178"/>
                <a:gd name="connsiteY0" fmla="*/ 279391 h 279391"/>
                <a:gd name="connsiteX1" fmla="*/ 1831 w 76178"/>
                <a:gd name="connsiteY1" fmla="*/ 210522 h 279391"/>
                <a:gd name="connsiteX2" fmla="*/ 4961 w 76178"/>
                <a:gd name="connsiteY2" fmla="*/ 132261 h 279391"/>
                <a:gd name="connsiteX3" fmla="*/ 30787 w 76178"/>
                <a:gd name="connsiteY3" fmla="*/ 58696 h 279391"/>
                <a:gd name="connsiteX4" fmla="*/ 74614 w 76178"/>
                <a:gd name="connsiteY4" fmla="*/ 1565 h 279391"/>
                <a:gd name="connsiteX5" fmla="*/ 76179 w 76178"/>
                <a:gd name="connsiteY5" fmla="*/ 0 h 2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78" h="279391">
                  <a:moveTo>
                    <a:pt x="22179" y="279391"/>
                  </a:moveTo>
                  <a:cubicBezTo>
                    <a:pt x="12005" y="259043"/>
                    <a:pt x="4961" y="235565"/>
                    <a:pt x="1831" y="210522"/>
                  </a:cubicBezTo>
                  <a:cubicBezTo>
                    <a:pt x="-1299" y="185478"/>
                    <a:pt x="-517" y="158869"/>
                    <a:pt x="4961" y="132261"/>
                  </a:cubicBezTo>
                  <a:cubicBezTo>
                    <a:pt x="9657" y="105652"/>
                    <a:pt x="18266" y="81391"/>
                    <a:pt x="30787" y="58696"/>
                  </a:cubicBezTo>
                  <a:cubicBezTo>
                    <a:pt x="42527" y="36000"/>
                    <a:pt x="57396" y="17217"/>
                    <a:pt x="74614" y="1565"/>
                  </a:cubicBezTo>
                  <a:cubicBezTo>
                    <a:pt x="75396" y="783"/>
                    <a:pt x="76179" y="783"/>
                    <a:pt x="76179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7" name="גרפיקה 342">
              <a:extLst>
                <a:ext uri="{FF2B5EF4-FFF2-40B4-BE49-F238E27FC236}">
                  <a16:creationId xmlns:a16="http://schemas.microsoft.com/office/drawing/2014/main" id="{D797D704-6193-4485-A475-0320016E9CC7}"/>
                </a:ext>
              </a:extLst>
            </p:cNvPr>
            <p:cNvSpPr/>
            <p:nvPr/>
          </p:nvSpPr>
          <p:spPr>
            <a:xfrm>
              <a:off x="1742276" y="2299109"/>
              <a:ext cx="47017" cy="174521"/>
            </a:xfrm>
            <a:custGeom>
              <a:avLst/>
              <a:gdLst>
                <a:gd name="connsiteX0" fmla="*/ 11017 w 47017"/>
                <a:gd name="connsiteY0" fmla="*/ 174522 h 174521"/>
                <a:gd name="connsiteX1" fmla="*/ 3191 w 47017"/>
                <a:gd name="connsiteY1" fmla="*/ 84522 h 174521"/>
                <a:gd name="connsiteX2" fmla="*/ 43887 w 47017"/>
                <a:gd name="connsiteY2" fmla="*/ 3130 h 174521"/>
                <a:gd name="connsiteX3" fmla="*/ 47017 w 47017"/>
                <a:gd name="connsiteY3" fmla="*/ 0 h 17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7" h="174521">
                  <a:moveTo>
                    <a:pt x="11017" y="174522"/>
                  </a:moveTo>
                  <a:cubicBezTo>
                    <a:pt x="61" y="148696"/>
                    <a:pt x="-3070" y="116609"/>
                    <a:pt x="3191" y="84522"/>
                  </a:cubicBezTo>
                  <a:cubicBezTo>
                    <a:pt x="9452" y="52435"/>
                    <a:pt x="23539" y="23478"/>
                    <a:pt x="43887" y="3130"/>
                  </a:cubicBezTo>
                  <a:cubicBezTo>
                    <a:pt x="44669" y="2348"/>
                    <a:pt x="46234" y="1565"/>
                    <a:pt x="47017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8" name="גרפיקה 342">
              <a:extLst>
                <a:ext uri="{FF2B5EF4-FFF2-40B4-BE49-F238E27FC236}">
                  <a16:creationId xmlns:a16="http://schemas.microsoft.com/office/drawing/2014/main" id="{85F20AC5-178E-4ADF-BF32-A041977FEA77}"/>
                </a:ext>
              </a:extLst>
            </p:cNvPr>
            <p:cNvSpPr/>
            <p:nvPr/>
          </p:nvSpPr>
          <p:spPr>
            <a:xfrm>
              <a:off x="2242423" y="2187978"/>
              <a:ext cx="116862" cy="262173"/>
            </a:xfrm>
            <a:custGeom>
              <a:avLst/>
              <a:gdLst>
                <a:gd name="connsiteX0" fmla="*/ 110348 w 116862"/>
                <a:gd name="connsiteY0" fmla="*/ 262174 h 262173"/>
                <a:gd name="connsiteX1" fmla="*/ 115826 w 116862"/>
                <a:gd name="connsiteY1" fmla="*/ 190956 h 262173"/>
                <a:gd name="connsiteX2" fmla="*/ 97043 w 116862"/>
                <a:gd name="connsiteY2" fmla="*/ 115043 h 262173"/>
                <a:gd name="connsiteX3" fmla="*/ 57130 w 116862"/>
                <a:gd name="connsiteY3" fmla="*/ 48522 h 262173"/>
                <a:gd name="connsiteX4" fmla="*/ 2348 w 116862"/>
                <a:gd name="connsiteY4" fmla="*/ 1565 h 262173"/>
                <a:gd name="connsiteX5" fmla="*/ 0 w 116862"/>
                <a:gd name="connsiteY5" fmla="*/ 0 h 26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862" h="262173">
                  <a:moveTo>
                    <a:pt x="110348" y="262174"/>
                  </a:moveTo>
                  <a:cubicBezTo>
                    <a:pt x="116609" y="240261"/>
                    <a:pt x="118174" y="216000"/>
                    <a:pt x="115826" y="190956"/>
                  </a:cubicBezTo>
                  <a:cubicBezTo>
                    <a:pt x="113478" y="165130"/>
                    <a:pt x="107217" y="140087"/>
                    <a:pt x="97043" y="115043"/>
                  </a:cubicBezTo>
                  <a:cubicBezTo>
                    <a:pt x="86870" y="90000"/>
                    <a:pt x="73565" y="68087"/>
                    <a:pt x="57130" y="48522"/>
                  </a:cubicBezTo>
                  <a:cubicBezTo>
                    <a:pt x="40696" y="28957"/>
                    <a:pt x="22696" y="13304"/>
                    <a:pt x="2348" y="1565"/>
                  </a:cubicBezTo>
                  <a:cubicBezTo>
                    <a:pt x="1565" y="783"/>
                    <a:pt x="783" y="783"/>
                    <a:pt x="0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9" name="גרפיקה 342">
              <a:extLst>
                <a:ext uri="{FF2B5EF4-FFF2-40B4-BE49-F238E27FC236}">
                  <a16:creationId xmlns:a16="http://schemas.microsoft.com/office/drawing/2014/main" id="{E9F5DFEB-89CE-4037-BB5D-AC513D79FFC4}"/>
                </a:ext>
              </a:extLst>
            </p:cNvPr>
            <p:cNvSpPr/>
            <p:nvPr/>
          </p:nvSpPr>
          <p:spPr>
            <a:xfrm>
              <a:off x="2214250" y="2255283"/>
              <a:ext cx="73783" cy="163565"/>
            </a:xfrm>
            <a:custGeom>
              <a:avLst/>
              <a:gdLst>
                <a:gd name="connsiteX0" fmla="*/ 71217 w 73783"/>
                <a:gd name="connsiteY0" fmla="*/ 163565 h 163565"/>
                <a:gd name="connsiteX1" fmla="*/ 60261 w 73783"/>
                <a:gd name="connsiteY1" fmla="*/ 73565 h 163565"/>
                <a:gd name="connsiteX2" fmla="*/ 3913 w 73783"/>
                <a:gd name="connsiteY2" fmla="*/ 2348 h 163565"/>
                <a:gd name="connsiteX3" fmla="*/ 0 w 73783"/>
                <a:gd name="connsiteY3" fmla="*/ 0 h 16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83" h="163565">
                  <a:moveTo>
                    <a:pt x="71217" y="163565"/>
                  </a:moveTo>
                  <a:cubicBezTo>
                    <a:pt x="76696" y="136174"/>
                    <a:pt x="73565" y="104087"/>
                    <a:pt x="60261" y="73565"/>
                  </a:cubicBezTo>
                  <a:cubicBezTo>
                    <a:pt x="47739" y="43043"/>
                    <a:pt x="27391" y="18000"/>
                    <a:pt x="3913" y="2348"/>
                  </a:cubicBezTo>
                  <a:cubicBezTo>
                    <a:pt x="3130" y="1565"/>
                    <a:pt x="1565" y="783"/>
                    <a:pt x="0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350" name="גרפיקה 342">
              <a:extLst>
                <a:ext uri="{FF2B5EF4-FFF2-40B4-BE49-F238E27FC236}">
                  <a16:creationId xmlns:a16="http://schemas.microsoft.com/office/drawing/2014/main" id="{C122D67D-4487-4BD8-A63E-199AAC004D4D}"/>
                </a:ext>
              </a:extLst>
            </p:cNvPr>
            <p:cNvGrpSpPr/>
            <p:nvPr/>
          </p:nvGrpSpPr>
          <p:grpSpPr>
            <a:xfrm>
              <a:off x="1765741" y="2205978"/>
              <a:ext cx="551589" cy="570521"/>
              <a:chOff x="1765741" y="2205978"/>
              <a:chExt cx="551589" cy="570521"/>
            </a:xfrm>
          </p:grpSpPr>
          <p:sp>
            <p:nvSpPr>
              <p:cNvPr id="351" name="גרפיקה 342">
                <a:extLst>
                  <a:ext uri="{FF2B5EF4-FFF2-40B4-BE49-F238E27FC236}">
                    <a16:creationId xmlns:a16="http://schemas.microsoft.com/office/drawing/2014/main" id="{207B6CF6-3A89-49F3-92A2-EAE0C2F6FC11}"/>
                  </a:ext>
                </a:extLst>
              </p:cNvPr>
              <p:cNvSpPr/>
              <p:nvPr/>
            </p:nvSpPr>
            <p:spPr>
              <a:xfrm>
                <a:off x="1781467" y="2221631"/>
                <a:ext cx="520708" cy="539999"/>
              </a:xfrm>
              <a:custGeom>
                <a:avLst/>
                <a:gdLst>
                  <a:gd name="connsiteX0" fmla="*/ 31304 w 520708"/>
                  <a:gd name="connsiteY0" fmla="*/ 540000 h 539999"/>
                  <a:gd name="connsiteX1" fmla="*/ 10174 w 520708"/>
                  <a:gd name="connsiteY1" fmla="*/ 531391 h 539999"/>
                  <a:gd name="connsiteX2" fmla="*/ 0 w 520708"/>
                  <a:gd name="connsiteY2" fmla="*/ 507130 h 539999"/>
                  <a:gd name="connsiteX3" fmla="*/ 33652 w 520708"/>
                  <a:gd name="connsiteY3" fmla="*/ 414000 h 539999"/>
                  <a:gd name="connsiteX4" fmla="*/ 45391 w 520708"/>
                  <a:gd name="connsiteY4" fmla="*/ 315391 h 539999"/>
                  <a:gd name="connsiteX5" fmla="*/ 43826 w 520708"/>
                  <a:gd name="connsiteY5" fmla="*/ 298956 h 539999"/>
                  <a:gd name="connsiteX6" fmla="*/ 43043 w 520708"/>
                  <a:gd name="connsiteY6" fmla="*/ 292695 h 539999"/>
                  <a:gd name="connsiteX7" fmla="*/ 46957 w 520708"/>
                  <a:gd name="connsiteY7" fmla="*/ 186261 h 539999"/>
                  <a:gd name="connsiteX8" fmla="*/ 136957 w 520708"/>
                  <a:gd name="connsiteY8" fmla="*/ 72783 h 539999"/>
                  <a:gd name="connsiteX9" fmla="*/ 154174 w 520708"/>
                  <a:gd name="connsiteY9" fmla="*/ 29739 h 539999"/>
                  <a:gd name="connsiteX10" fmla="*/ 209739 w 520708"/>
                  <a:gd name="connsiteY10" fmla="*/ 783 h 539999"/>
                  <a:gd name="connsiteX11" fmla="*/ 219913 w 520708"/>
                  <a:gd name="connsiteY11" fmla="*/ 0 h 539999"/>
                  <a:gd name="connsiteX12" fmla="*/ 270000 w 520708"/>
                  <a:gd name="connsiteY12" fmla="*/ 17217 h 539999"/>
                  <a:gd name="connsiteX13" fmla="*/ 295826 w 520708"/>
                  <a:gd name="connsiteY13" fmla="*/ 56348 h 539999"/>
                  <a:gd name="connsiteX14" fmla="*/ 406957 w 520708"/>
                  <a:gd name="connsiteY14" fmla="*/ 149478 h 539999"/>
                  <a:gd name="connsiteX15" fmla="*/ 432783 w 520708"/>
                  <a:gd name="connsiteY15" fmla="*/ 252000 h 539999"/>
                  <a:gd name="connsiteX16" fmla="*/ 433565 w 520708"/>
                  <a:gd name="connsiteY16" fmla="*/ 259043 h 539999"/>
                  <a:gd name="connsiteX17" fmla="*/ 435913 w 520708"/>
                  <a:gd name="connsiteY17" fmla="*/ 275478 h 539999"/>
                  <a:gd name="connsiteX18" fmla="*/ 468000 w 520708"/>
                  <a:gd name="connsiteY18" fmla="*/ 369391 h 539999"/>
                  <a:gd name="connsiteX19" fmla="*/ 519652 w 520708"/>
                  <a:gd name="connsiteY19" fmla="*/ 453913 h 539999"/>
                  <a:gd name="connsiteX20" fmla="*/ 514957 w 520708"/>
                  <a:gd name="connsiteY20" fmla="*/ 478956 h 539999"/>
                  <a:gd name="connsiteX21" fmla="*/ 492261 w 520708"/>
                  <a:gd name="connsiteY21" fmla="*/ 492261 h 539999"/>
                  <a:gd name="connsiteX22" fmla="*/ 34435 w 520708"/>
                  <a:gd name="connsiteY22" fmla="*/ 539217 h 539999"/>
                  <a:gd name="connsiteX23" fmla="*/ 31304 w 520708"/>
                  <a:gd name="connsiteY23" fmla="*/ 540000 h 539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20708" h="539999">
                    <a:moveTo>
                      <a:pt x="31304" y="540000"/>
                    </a:moveTo>
                    <a:cubicBezTo>
                      <a:pt x="23478" y="540000"/>
                      <a:pt x="15652" y="536869"/>
                      <a:pt x="10174" y="531391"/>
                    </a:cubicBezTo>
                    <a:cubicBezTo>
                      <a:pt x="3913" y="525130"/>
                      <a:pt x="0" y="516521"/>
                      <a:pt x="0" y="507130"/>
                    </a:cubicBezTo>
                    <a:cubicBezTo>
                      <a:pt x="783" y="488347"/>
                      <a:pt x="6261" y="450782"/>
                      <a:pt x="33652" y="414000"/>
                    </a:cubicBezTo>
                    <a:cubicBezTo>
                      <a:pt x="52435" y="388956"/>
                      <a:pt x="48522" y="351391"/>
                      <a:pt x="45391" y="315391"/>
                    </a:cubicBezTo>
                    <a:cubicBezTo>
                      <a:pt x="44609" y="309913"/>
                      <a:pt x="44609" y="304435"/>
                      <a:pt x="43826" y="298956"/>
                    </a:cubicBezTo>
                    <a:cubicBezTo>
                      <a:pt x="43826" y="297391"/>
                      <a:pt x="43826" y="295043"/>
                      <a:pt x="43043" y="292695"/>
                    </a:cubicBezTo>
                    <a:cubicBezTo>
                      <a:pt x="40696" y="272348"/>
                      <a:pt x="36000" y="230869"/>
                      <a:pt x="46957" y="186261"/>
                    </a:cubicBezTo>
                    <a:cubicBezTo>
                      <a:pt x="60261" y="135391"/>
                      <a:pt x="90000" y="97826"/>
                      <a:pt x="136957" y="72783"/>
                    </a:cubicBezTo>
                    <a:cubicBezTo>
                      <a:pt x="138522" y="59478"/>
                      <a:pt x="143217" y="43826"/>
                      <a:pt x="154174" y="29739"/>
                    </a:cubicBezTo>
                    <a:cubicBezTo>
                      <a:pt x="167478" y="13304"/>
                      <a:pt x="186261" y="3130"/>
                      <a:pt x="209739" y="783"/>
                    </a:cubicBezTo>
                    <a:cubicBezTo>
                      <a:pt x="212870" y="783"/>
                      <a:pt x="216783" y="0"/>
                      <a:pt x="219913" y="0"/>
                    </a:cubicBezTo>
                    <a:cubicBezTo>
                      <a:pt x="239478" y="0"/>
                      <a:pt x="255913" y="6261"/>
                      <a:pt x="270000" y="17217"/>
                    </a:cubicBezTo>
                    <a:cubicBezTo>
                      <a:pt x="284087" y="28957"/>
                      <a:pt x="291913" y="43826"/>
                      <a:pt x="295826" y="56348"/>
                    </a:cubicBezTo>
                    <a:cubicBezTo>
                      <a:pt x="345913" y="71217"/>
                      <a:pt x="383478" y="102522"/>
                      <a:pt x="406957" y="149478"/>
                    </a:cubicBezTo>
                    <a:cubicBezTo>
                      <a:pt x="427304" y="190174"/>
                      <a:pt x="431217" y="231652"/>
                      <a:pt x="432783" y="252000"/>
                    </a:cubicBezTo>
                    <a:cubicBezTo>
                      <a:pt x="432783" y="255130"/>
                      <a:pt x="433565" y="257478"/>
                      <a:pt x="433565" y="259043"/>
                    </a:cubicBezTo>
                    <a:cubicBezTo>
                      <a:pt x="434348" y="264522"/>
                      <a:pt x="435130" y="270000"/>
                      <a:pt x="435913" y="275478"/>
                    </a:cubicBezTo>
                    <a:cubicBezTo>
                      <a:pt x="440609" y="313043"/>
                      <a:pt x="444522" y="349043"/>
                      <a:pt x="468000" y="369391"/>
                    </a:cubicBezTo>
                    <a:cubicBezTo>
                      <a:pt x="502435" y="399913"/>
                      <a:pt x="514957" y="435913"/>
                      <a:pt x="519652" y="453913"/>
                    </a:cubicBezTo>
                    <a:cubicBezTo>
                      <a:pt x="522000" y="462521"/>
                      <a:pt x="520435" y="471913"/>
                      <a:pt x="514957" y="478956"/>
                    </a:cubicBezTo>
                    <a:cubicBezTo>
                      <a:pt x="509478" y="486000"/>
                      <a:pt x="501652" y="491478"/>
                      <a:pt x="492261" y="492261"/>
                    </a:cubicBezTo>
                    <a:lnTo>
                      <a:pt x="34435" y="539217"/>
                    </a:lnTo>
                    <a:cubicBezTo>
                      <a:pt x="33652" y="540000"/>
                      <a:pt x="32870" y="540000"/>
                      <a:pt x="31304" y="540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65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52" name="גרפיקה 342">
                <a:extLst>
                  <a:ext uri="{FF2B5EF4-FFF2-40B4-BE49-F238E27FC236}">
                    <a16:creationId xmlns:a16="http://schemas.microsoft.com/office/drawing/2014/main" id="{63D1A0D0-C66D-4657-9911-981293B46FB7}"/>
                  </a:ext>
                </a:extLst>
              </p:cNvPr>
              <p:cNvSpPr/>
              <p:nvPr/>
            </p:nvSpPr>
            <p:spPr>
              <a:xfrm>
                <a:off x="1765741" y="2205978"/>
                <a:ext cx="551589" cy="570521"/>
              </a:xfrm>
              <a:custGeom>
                <a:avLst/>
                <a:gdLst>
                  <a:gd name="connsiteX0" fmla="*/ 236422 w 551589"/>
                  <a:gd name="connsiteY0" fmla="*/ 31304 h 570521"/>
                  <a:gd name="connsiteX1" fmla="*/ 276335 w 551589"/>
                  <a:gd name="connsiteY1" fmla="*/ 45391 h 570521"/>
                  <a:gd name="connsiteX2" fmla="*/ 299813 w 551589"/>
                  <a:gd name="connsiteY2" fmla="*/ 85304 h 570521"/>
                  <a:gd name="connsiteX3" fmla="*/ 409378 w 551589"/>
                  <a:gd name="connsiteY3" fmla="*/ 172174 h 570521"/>
                  <a:gd name="connsiteX4" fmla="*/ 433639 w 551589"/>
                  <a:gd name="connsiteY4" fmla="*/ 269217 h 570521"/>
                  <a:gd name="connsiteX5" fmla="*/ 434422 w 551589"/>
                  <a:gd name="connsiteY5" fmla="*/ 276261 h 570521"/>
                  <a:gd name="connsiteX6" fmla="*/ 436769 w 551589"/>
                  <a:gd name="connsiteY6" fmla="*/ 292695 h 570521"/>
                  <a:gd name="connsiteX7" fmla="*/ 473552 w 551589"/>
                  <a:gd name="connsiteY7" fmla="*/ 396782 h 570521"/>
                  <a:gd name="connsiteX8" fmla="*/ 520509 w 551589"/>
                  <a:gd name="connsiteY8" fmla="*/ 473478 h 570521"/>
                  <a:gd name="connsiteX9" fmla="*/ 518161 w 551589"/>
                  <a:gd name="connsiteY9" fmla="*/ 486000 h 570521"/>
                  <a:gd name="connsiteX10" fmla="*/ 507204 w 551589"/>
                  <a:gd name="connsiteY10" fmla="*/ 492261 h 570521"/>
                  <a:gd name="connsiteX11" fmla="*/ 49378 w 551589"/>
                  <a:gd name="connsiteY11" fmla="*/ 539217 h 570521"/>
                  <a:gd name="connsiteX12" fmla="*/ 47813 w 551589"/>
                  <a:gd name="connsiteY12" fmla="*/ 539217 h 570521"/>
                  <a:gd name="connsiteX13" fmla="*/ 36856 w 551589"/>
                  <a:gd name="connsiteY13" fmla="*/ 535304 h 570521"/>
                  <a:gd name="connsiteX14" fmla="*/ 31378 w 551589"/>
                  <a:gd name="connsiteY14" fmla="*/ 523565 h 570521"/>
                  <a:gd name="connsiteX15" fmla="*/ 61900 w 551589"/>
                  <a:gd name="connsiteY15" fmla="*/ 439043 h 570521"/>
                  <a:gd name="connsiteX16" fmla="*/ 76769 w 551589"/>
                  <a:gd name="connsiteY16" fmla="*/ 329478 h 570521"/>
                  <a:gd name="connsiteX17" fmla="*/ 75204 w 551589"/>
                  <a:gd name="connsiteY17" fmla="*/ 313043 h 570521"/>
                  <a:gd name="connsiteX18" fmla="*/ 74422 w 551589"/>
                  <a:gd name="connsiteY18" fmla="*/ 306000 h 570521"/>
                  <a:gd name="connsiteX19" fmla="*/ 78335 w 551589"/>
                  <a:gd name="connsiteY19" fmla="*/ 205826 h 570521"/>
                  <a:gd name="connsiteX20" fmla="*/ 167552 w 551589"/>
                  <a:gd name="connsiteY20" fmla="*/ 98609 h 570521"/>
                  <a:gd name="connsiteX21" fmla="*/ 182422 w 551589"/>
                  <a:gd name="connsiteY21" fmla="*/ 54783 h 570521"/>
                  <a:gd name="connsiteX22" fmla="*/ 227813 w 551589"/>
                  <a:gd name="connsiteY22" fmla="*/ 32087 h 570521"/>
                  <a:gd name="connsiteX23" fmla="*/ 236422 w 551589"/>
                  <a:gd name="connsiteY23" fmla="*/ 31304 h 570521"/>
                  <a:gd name="connsiteX24" fmla="*/ 236422 w 551589"/>
                  <a:gd name="connsiteY24" fmla="*/ 0 h 570521"/>
                  <a:gd name="connsiteX25" fmla="*/ 224682 w 551589"/>
                  <a:gd name="connsiteY25" fmla="*/ 783 h 570521"/>
                  <a:gd name="connsiteX26" fmla="*/ 158161 w 551589"/>
                  <a:gd name="connsiteY26" fmla="*/ 35217 h 570521"/>
                  <a:gd name="connsiteX27" fmla="*/ 138596 w 551589"/>
                  <a:gd name="connsiteY27" fmla="*/ 78261 h 570521"/>
                  <a:gd name="connsiteX28" fmla="*/ 47813 w 551589"/>
                  <a:gd name="connsiteY28" fmla="*/ 198000 h 570521"/>
                  <a:gd name="connsiteX29" fmla="*/ 43117 w 551589"/>
                  <a:gd name="connsiteY29" fmla="*/ 309130 h 570521"/>
                  <a:gd name="connsiteX30" fmla="*/ 43117 w 551589"/>
                  <a:gd name="connsiteY30" fmla="*/ 309913 h 570521"/>
                  <a:gd name="connsiteX31" fmla="*/ 43900 w 551589"/>
                  <a:gd name="connsiteY31" fmla="*/ 315391 h 570521"/>
                  <a:gd name="connsiteX32" fmla="*/ 45465 w 551589"/>
                  <a:gd name="connsiteY32" fmla="*/ 332608 h 570521"/>
                  <a:gd name="connsiteX33" fmla="*/ 36856 w 551589"/>
                  <a:gd name="connsiteY33" fmla="*/ 420261 h 570521"/>
                  <a:gd name="connsiteX34" fmla="*/ 74 w 551589"/>
                  <a:gd name="connsiteY34" fmla="*/ 522000 h 570521"/>
                  <a:gd name="connsiteX35" fmla="*/ 14943 w 551589"/>
                  <a:gd name="connsiteY35" fmla="*/ 558000 h 570521"/>
                  <a:gd name="connsiteX36" fmla="*/ 47030 w 551589"/>
                  <a:gd name="connsiteY36" fmla="*/ 570521 h 570521"/>
                  <a:gd name="connsiteX37" fmla="*/ 51726 w 551589"/>
                  <a:gd name="connsiteY37" fmla="*/ 570521 h 570521"/>
                  <a:gd name="connsiteX38" fmla="*/ 509552 w 551589"/>
                  <a:gd name="connsiteY38" fmla="*/ 523565 h 570521"/>
                  <a:gd name="connsiteX39" fmla="*/ 543204 w 551589"/>
                  <a:gd name="connsiteY39" fmla="*/ 504000 h 570521"/>
                  <a:gd name="connsiteX40" fmla="*/ 550248 w 551589"/>
                  <a:gd name="connsiteY40" fmla="*/ 465652 h 570521"/>
                  <a:gd name="connsiteX41" fmla="*/ 493900 w 551589"/>
                  <a:gd name="connsiteY41" fmla="*/ 373304 h 570521"/>
                  <a:gd name="connsiteX42" fmla="*/ 467291 w 551589"/>
                  <a:gd name="connsiteY42" fmla="*/ 288782 h 570521"/>
                  <a:gd name="connsiteX43" fmla="*/ 464943 w 551589"/>
                  <a:gd name="connsiteY43" fmla="*/ 272348 h 570521"/>
                  <a:gd name="connsiteX44" fmla="*/ 464161 w 551589"/>
                  <a:gd name="connsiteY44" fmla="*/ 266869 h 570521"/>
                  <a:gd name="connsiteX45" fmla="*/ 464161 w 551589"/>
                  <a:gd name="connsiteY45" fmla="*/ 266087 h 570521"/>
                  <a:gd name="connsiteX46" fmla="*/ 436769 w 551589"/>
                  <a:gd name="connsiteY46" fmla="*/ 158087 h 570521"/>
                  <a:gd name="connsiteX47" fmla="*/ 324074 w 551589"/>
                  <a:gd name="connsiteY47" fmla="*/ 59478 h 570521"/>
                  <a:gd name="connsiteX48" fmla="*/ 295900 w 551589"/>
                  <a:gd name="connsiteY48" fmla="*/ 21130 h 570521"/>
                  <a:gd name="connsiteX49" fmla="*/ 236422 w 551589"/>
                  <a:gd name="connsiteY49" fmla="*/ 0 h 570521"/>
                  <a:gd name="connsiteX50" fmla="*/ 236422 w 551589"/>
                  <a:gd name="connsiteY50" fmla="*/ 0 h 57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589" h="570521">
                    <a:moveTo>
                      <a:pt x="236422" y="31304"/>
                    </a:moveTo>
                    <a:cubicBezTo>
                      <a:pt x="252074" y="31304"/>
                      <a:pt x="265378" y="36000"/>
                      <a:pt x="276335" y="45391"/>
                    </a:cubicBezTo>
                    <a:cubicBezTo>
                      <a:pt x="290422" y="57130"/>
                      <a:pt x="296682" y="73565"/>
                      <a:pt x="299813" y="85304"/>
                    </a:cubicBezTo>
                    <a:cubicBezTo>
                      <a:pt x="349900" y="97826"/>
                      <a:pt x="386682" y="127565"/>
                      <a:pt x="409378" y="172174"/>
                    </a:cubicBezTo>
                    <a:cubicBezTo>
                      <a:pt x="428161" y="210522"/>
                      <a:pt x="432074" y="250435"/>
                      <a:pt x="433639" y="269217"/>
                    </a:cubicBezTo>
                    <a:cubicBezTo>
                      <a:pt x="433639" y="272348"/>
                      <a:pt x="434422" y="274695"/>
                      <a:pt x="434422" y="276261"/>
                    </a:cubicBezTo>
                    <a:cubicBezTo>
                      <a:pt x="435204" y="281739"/>
                      <a:pt x="435987" y="287217"/>
                      <a:pt x="436769" y="292695"/>
                    </a:cubicBezTo>
                    <a:cubicBezTo>
                      <a:pt x="441465" y="331826"/>
                      <a:pt x="446161" y="371739"/>
                      <a:pt x="473552" y="396782"/>
                    </a:cubicBezTo>
                    <a:cubicBezTo>
                      <a:pt x="504856" y="424956"/>
                      <a:pt x="516596" y="457043"/>
                      <a:pt x="520509" y="473478"/>
                    </a:cubicBezTo>
                    <a:cubicBezTo>
                      <a:pt x="521291" y="478174"/>
                      <a:pt x="520509" y="482087"/>
                      <a:pt x="518161" y="486000"/>
                    </a:cubicBezTo>
                    <a:cubicBezTo>
                      <a:pt x="515813" y="489913"/>
                      <a:pt x="511900" y="492261"/>
                      <a:pt x="507204" y="492261"/>
                    </a:cubicBezTo>
                    <a:lnTo>
                      <a:pt x="49378" y="539217"/>
                    </a:lnTo>
                    <a:cubicBezTo>
                      <a:pt x="48596" y="539217"/>
                      <a:pt x="48596" y="539217"/>
                      <a:pt x="47813" y="539217"/>
                    </a:cubicBezTo>
                    <a:cubicBezTo>
                      <a:pt x="43900" y="539217"/>
                      <a:pt x="39987" y="537652"/>
                      <a:pt x="36856" y="535304"/>
                    </a:cubicBezTo>
                    <a:cubicBezTo>
                      <a:pt x="33726" y="532174"/>
                      <a:pt x="31378" y="528261"/>
                      <a:pt x="31378" y="523565"/>
                    </a:cubicBezTo>
                    <a:cubicBezTo>
                      <a:pt x="32161" y="506348"/>
                      <a:pt x="36856" y="472695"/>
                      <a:pt x="61900" y="439043"/>
                    </a:cubicBezTo>
                    <a:cubicBezTo>
                      <a:pt x="83813" y="409304"/>
                      <a:pt x="80682" y="368608"/>
                      <a:pt x="76769" y="329478"/>
                    </a:cubicBezTo>
                    <a:cubicBezTo>
                      <a:pt x="75987" y="324000"/>
                      <a:pt x="75987" y="318522"/>
                      <a:pt x="75204" y="313043"/>
                    </a:cubicBezTo>
                    <a:cubicBezTo>
                      <a:pt x="75204" y="311478"/>
                      <a:pt x="74422" y="308348"/>
                      <a:pt x="74422" y="306000"/>
                    </a:cubicBezTo>
                    <a:cubicBezTo>
                      <a:pt x="72074" y="287217"/>
                      <a:pt x="67378" y="247304"/>
                      <a:pt x="78335" y="205826"/>
                    </a:cubicBezTo>
                    <a:cubicBezTo>
                      <a:pt x="90856" y="157304"/>
                      <a:pt x="121378" y="120522"/>
                      <a:pt x="167552" y="98609"/>
                    </a:cubicBezTo>
                    <a:cubicBezTo>
                      <a:pt x="168335" y="86870"/>
                      <a:pt x="170682" y="69652"/>
                      <a:pt x="182422" y="54783"/>
                    </a:cubicBezTo>
                    <a:cubicBezTo>
                      <a:pt x="192595" y="41478"/>
                      <a:pt x="208248" y="33652"/>
                      <a:pt x="227813" y="32087"/>
                    </a:cubicBezTo>
                    <a:cubicBezTo>
                      <a:pt x="230943" y="31304"/>
                      <a:pt x="234074" y="31304"/>
                      <a:pt x="236422" y="31304"/>
                    </a:cubicBezTo>
                    <a:moveTo>
                      <a:pt x="236422" y="0"/>
                    </a:moveTo>
                    <a:cubicBezTo>
                      <a:pt x="232509" y="0"/>
                      <a:pt x="228596" y="0"/>
                      <a:pt x="224682" y="783"/>
                    </a:cubicBezTo>
                    <a:cubicBezTo>
                      <a:pt x="197291" y="3913"/>
                      <a:pt x="173813" y="15652"/>
                      <a:pt x="158161" y="35217"/>
                    </a:cubicBezTo>
                    <a:cubicBezTo>
                      <a:pt x="147204" y="49304"/>
                      <a:pt x="141726" y="64956"/>
                      <a:pt x="138596" y="78261"/>
                    </a:cubicBezTo>
                    <a:cubicBezTo>
                      <a:pt x="92422" y="104869"/>
                      <a:pt x="61900" y="145565"/>
                      <a:pt x="47813" y="198000"/>
                    </a:cubicBezTo>
                    <a:cubicBezTo>
                      <a:pt x="35291" y="244956"/>
                      <a:pt x="40769" y="288782"/>
                      <a:pt x="43117" y="309130"/>
                    </a:cubicBezTo>
                    <a:lnTo>
                      <a:pt x="43117" y="309913"/>
                    </a:lnTo>
                    <a:cubicBezTo>
                      <a:pt x="43117" y="312261"/>
                      <a:pt x="43900" y="313826"/>
                      <a:pt x="43900" y="315391"/>
                    </a:cubicBezTo>
                    <a:cubicBezTo>
                      <a:pt x="44682" y="320869"/>
                      <a:pt x="44682" y="326348"/>
                      <a:pt x="45465" y="332608"/>
                    </a:cubicBezTo>
                    <a:cubicBezTo>
                      <a:pt x="48596" y="367826"/>
                      <a:pt x="51726" y="400695"/>
                      <a:pt x="36856" y="420261"/>
                    </a:cubicBezTo>
                    <a:cubicBezTo>
                      <a:pt x="7117" y="460956"/>
                      <a:pt x="856" y="501652"/>
                      <a:pt x="74" y="522000"/>
                    </a:cubicBezTo>
                    <a:cubicBezTo>
                      <a:pt x="-709" y="535304"/>
                      <a:pt x="4769" y="548608"/>
                      <a:pt x="14943" y="558000"/>
                    </a:cubicBezTo>
                    <a:cubicBezTo>
                      <a:pt x="23552" y="565826"/>
                      <a:pt x="35291" y="570521"/>
                      <a:pt x="47030" y="570521"/>
                    </a:cubicBezTo>
                    <a:cubicBezTo>
                      <a:pt x="48596" y="570521"/>
                      <a:pt x="50161" y="570521"/>
                      <a:pt x="51726" y="570521"/>
                    </a:cubicBezTo>
                    <a:lnTo>
                      <a:pt x="509552" y="523565"/>
                    </a:lnTo>
                    <a:cubicBezTo>
                      <a:pt x="522856" y="522000"/>
                      <a:pt x="535378" y="514956"/>
                      <a:pt x="543204" y="504000"/>
                    </a:cubicBezTo>
                    <a:cubicBezTo>
                      <a:pt x="551030" y="493043"/>
                      <a:pt x="553378" y="478956"/>
                      <a:pt x="550248" y="465652"/>
                    </a:cubicBezTo>
                    <a:cubicBezTo>
                      <a:pt x="545552" y="445304"/>
                      <a:pt x="531465" y="406956"/>
                      <a:pt x="493900" y="373304"/>
                    </a:cubicBezTo>
                    <a:cubicBezTo>
                      <a:pt x="475117" y="356869"/>
                      <a:pt x="471204" y="324000"/>
                      <a:pt x="467291" y="288782"/>
                    </a:cubicBezTo>
                    <a:cubicBezTo>
                      <a:pt x="466509" y="283304"/>
                      <a:pt x="465726" y="277826"/>
                      <a:pt x="464943" y="272348"/>
                    </a:cubicBezTo>
                    <a:cubicBezTo>
                      <a:pt x="464943" y="270782"/>
                      <a:pt x="464943" y="269217"/>
                      <a:pt x="464161" y="266869"/>
                    </a:cubicBezTo>
                    <a:lnTo>
                      <a:pt x="464161" y="266087"/>
                    </a:lnTo>
                    <a:cubicBezTo>
                      <a:pt x="462595" y="244956"/>
                      <a:pt x="458682" y="201130"/>
                      <a:pt x="436769" y="158087"/>
                    </a:cubicBezTo>
                    <a:cubicBezTo>
                      <a:pt x="412509" y="109565"/>
                      <a:pt x="374943" y="76696"/>
                      <a:pt x="324074" y="59478"/>
                    </a:cubicBezTo>
                    <a:cubicBezTo>
                      <a:pt x="318596" y="46956"/>
                      <a:pt x="309987" y="32870"/>
                      <a:pt x="295900" y="21130"/>
                    </a:cubicBezTo>
                    <a:cubicBezTo>
                      <a:pt x="280248" y="7826"/>
                      <a:pt x="259900" y="0"/>
                      <a:pt x="236422" y="0"/>
                    </a:cubicBezTo>
                    <a:lnTo>
                      <a:pt x="236422" y="0"/>
                    </a:lnTo>
                    <a:close/>
                  </a:path>
                </a:pathLst>
              </a:custGeom>
              <a:solidFill>
                <a:schemeClr val="bg2"/>
              </a:solidFill>
              <a:ln w="77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grpSp>
        <p:nvGrpSpPr>
          <p:cNvPr id="355" name="גרפיקה 353">
            <a:extLst>
              <a:ext uri="{FF2B5EF4-FFF2-40B4-BE49-F238E27FC236}">
                <a16:creationId xmlns:a16="http://schemas.microsoft.com/office/drawing/2014/main" id="{F247677F-6319-4E37-9B66-D6EF3B8A4C4B}"/>
              </a:ext>
            </a:extLst>
          </p:cNvPr>
          <p:cNvGrpSpPr/>
          <p:nvPr/>
        </p:nvGrpSpPr>
        <p:grpSpPr>
          <a:xfrm>
            <a:off x="2640301" y="2170567"/>
            <a:ext cx="809641" cy="595103"/>
            <a:chOff x="2640301" y="2170567"/>
            <a:chExt cx="863766" cy="634886"/>
          </a:xfrm>
        </p:grpSpPr>
        <p:sp>
          <p:nvSpPr>
            <p:cNvPr id="356" name="גרפיקה 353">
              <a:extLst>
                <a:ext uri="{FF2B5EF4-FFF2-40B4-BE49-F238E27FC236}">
                  <a16:creationId xmlns:a16="http://schemas.microsoft.com/office/drawing/2014/main" id="{2D6EAC15-AE91-4D9D-959B-B12D602EE92F}"/>
                </a:ext>
              </a:extLst>
            </p:cNvPr>
            <p:cNvSpPr/>
            <p:nvPr/>
          </p:nvSpPr>
          <p:spPr>
            <a:xfrm>
              <a:off x="2640301" y="2338894"/>
              <a:ext cx="863766" cy="466559"/>
            </a:xfrm>
            <a:custGeom>
              <a:avLst/>
              <a:gdLst>
                <a:gd name="connsiteX0" fmla="*/ 645090 w 863766"/>
                <a:gd name="connsiteY0" fmla="*/ 1652 h 466559"/>
                <a:gd name="connsiteX1" fmla="*/ 645090 w 863766"/>
                <a:gd name="connsiteY1" fmla="*/ 1652 h 466559"/>
                <a:gd name="connsiteX2" fmla="*/ 155805 w 863766"/>
                <a:gd name="connsiteY2" fmla="*/ 82670 h 466559"/>
                <a:gd name="connsiteX3" fmla="*/ 155805 w 863766"/>
                <a:gd name="connsiteY3" fmla="*/ 82670 h 466559"/>
                <a:gd name="connsiteX4" fmla="*/ 2506 w 863766"/>
                <a:gd name="connsiteY4" fmla="*/ 304278 h 466559"/>
                <a:gd name="connsiteX5" fmla="*/ 225703 w 863766"/>
                <a:gd name="connsiteY5" fmla="*/ 463931 h 466559"/>
                <a:gd name="connsiteX6" fmla="*/ 386150 w 863766"/>
                <a:gd name="connsiteY6" fmla="*/ 301895 h 466559"/>
                <a:gd name="connsiteX7" fmla="*/ 497351 w 863766"/>
                <a:gd name="connsiteY7" fmla="*/ 283626 h 466559"/>
                <a:gd name="connsiteX8" fmla="*/ 701485 w 863766"/>
                <a:gd name="connsiteY8" fmla="*/ 385296 h 466559"/>
                <a:gd name="connsiteX9" fmla="*/ 861138 w 863766"/>
                <a:gd name="connsiteY9" fmla="*/ 162099 h 466559"/>
                <a:gd name="connsiteX10" fmla="*/ 645090 w 863766"/>
                <a:gd name="connsiteY10" fmla="*/ 1652 h 46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3766" h="466559">
                  <a:moveTo>
                    <a:pt x="645090" y="1652"/>
                  </a:moveTo>
                  <a:lnTo>
                    <a:pt x="645090" y="1652"/>
                  </a:lnTo>
                  <a:lnTo>
                    <a:pt x="155805" y="82670"/>
                  </a:lnTo>
                  <a:lnTo>
                    <a:pt x="155805" y="82670"/>
                  </a:lnTo>
                  <a:cubicBezTo>
                    <a:pt x="54135" y="102527"/>
                    <a:pt x="-14174" y="201020"/>
                    <a:pt x="2506" y="304278"/>
                  </a:cubicBezTo>
                  <a:cubicBezTo>
                    <a:pt x="19981" y="409919"/>
                    <a:pt x="120062" y="481405"/>
                    <a:pt x="225703" y="463931"/>
                  </a:cubicBezTo>
                  <a:cubicBezTo>
                    <a:pt x="310692" y="449634"/>
                    <a:pt x="373442" y="382119"/>
                    <a:pt x="386150" y="301895"/>
                  </a:cubicBezTo>
                  <a:lnTo>
                    <a:pt x="497351" y="283626"/>
                  </a:lnTo>
                  <a:cubicBezTo>
                    <a:pt x="535478" y="355907"/>
                    <a:pt x="616495" y="399593"/>
                    <a:pt x="701485" y="385296"/>
                  </a:cubicBezTo>
                  <a:cubicBezTo>
                    <a:pt x="807126" y="367821"/>
                    <a:pt x="878612" y="267740"/>
                    <a:pt x="861138" y="162099"/>
                  </a:cubicBezTo>
                  <a:cubicBezTo>
                    <a:pt x="844458" y="58841"/>
                    <a:pt x="748348" y="-11851"/>
                    <a:pt x="645090" y="1652"/>
                  </a:cubicBezTo>
                  <a:close/>
                </a:path>
              </a:pathLst>
            </a:custGeom>
            <a:solidFill>
              <a:srgbClr val="FFFFFF"/>
            </a:solidFill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57" name="גרפיקה 353">
              <a:extLst>
                <a:ext uri="{FF2B5EF4-FFF2-40B4-BE49-F238E27FC236}">
                  <a16:creationId xmlns:a16="http://schemas.microsoft.com/office/drawing/2014/main" id="{09BE33EC-D47E-4F63-BE9B-686E9F862DBA}"/>
                </a:ext>
              </a:extLst>
            </p:cNvPr>
            <p:cNvSpPr/>
            <p:nvPr/>
          </p:nvSpPr>
          <p:spPr>
            <a:xfrm>
              <a:off x="2821523" y="2543090"/>
              <a:ext cx="24623" cy="145355"/>
            </a:xfrm>
            <a:custGeom>
              <a:avLst/>
              <a:gdLst>
                <a:gd name="connsiteX0" fmla="*/ 0 w 24623"/>
                <a:gd name="connsiteY0" fmla="*/ 0 h 145355"/>
                <a:gd name="connsiteX1" fmla="*/ 24623 w 24623"/>
                <a:gd name="connsiteY1" fmla="*/ 145356 h 145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23" h="145355">
                  <a:moveTo>
                    <a:pt x="0" y="0"/>
                  </a:moveTo>
                  <a:lnTo>
                    <a:pt x="24623" y="145356"/>
                  </a:lnTo>
                </a:path>
              </a:pathLst>
            </a:custGeom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58" name="גרפיקה 353">
              <a:extLst>
                <a:ext uri="{FF2B5EF4-FFF2-40B4-BE49-F238E27FC236}">
                  <a16:creationId xmlns:a16="http://schemas.microsoft.com/office/drawing/2014/main" id="{3640087A-B26A-4FDF-924B-0B7C43097A47}"/>
                </a:ext>
              </a:extLst>
            </p:cNvPr>
            <p:cNvSpPr/>
            <p:nvPr/>
          </p:nvSpPr>
          <p:spPr>
            <a:xfrm>
              <a:off x="2761157" y="2603457"/>
              <a:ext cx="145355" cy="24623"/>
            </a:xfrm>
            <a:custGeom>
              <a:avLst/>
              <a:gdLst>
                <a:gd name="connsiteX0" fmla="*/ 145356 w 145355"/>
                <a:gd name="connsiteY0" fmla="*/ 0 h 24623"/>
                <a:gd name="connsiteX1" fmla="*/ 0 w 145355"/>
                <a:gd name="connsiteY1" fmla="*/ 24623 h 2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355" h="24623">
                  <a:moveTo>
                    <a:pt x="145356" y="0"/>
                  </a:moveTo>
                  <a:lnTo>
                    <a:pt x="0" y="24623"/>
                  </a:lnTo>
                </a:path>
              </a:pathLst>
            </a:custGeom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59" name="גרפיקה 353">
              <a:extLst>
                <a:ext uri="{FF2B5EF4-FFF2-40B4-BE49-F238E27FC236}">
                  <a16:creationId xmlns:a16="http://schemas.microsoft.com/office/drawing/2014/main" id="{F19E853B-182D-42FC-A888-A2DAA85A0142}"/>
                </a:ext>
              </a:extLst>
            </p:cNvPr>
            <p:cNvSpPr/>
            <p:nvPr/>
          </p:nvSpPr>
          <p:spPr>
            <a:xfrm>
              <a:off x="3275859" y="2433478"/>
              <a:ext cx="52423" cy="52423"/>
            </a:xfrm>
            <a:custGeom>
              <a:avLst/>
              <a:gdLst>
                <a:gd name="connsiteX0" fmla="*/ 52423 w 52423"/>
                <a:gd name="connsiteY0" fmla="*/ 26212 h 52423"/>
                <a:gd name="connsiteX1" fmla="*/ 26212 w 52423"/>
                <a:gd name="connsiteY1" fmla="*/ 52423 h 52423"/>
                <a:gd name="connsiteX2" fmla="*/ 0 w 52423"/>
                <a:gd name="connsiteY2" fmla="*/ 26212 h 52423"/>
                <a:gd name="connsiteX3" fmla="*/ 26212 w 52423"/>
                <a:gd name="connsiteY3" fmla="*/ 0 h 52423"/>
                <a:gd name="connsiteX4" fmla="*/ 52423 w 52423"/>
                <a:gd name="connsiteY4" fmla="*/ 26212 h 5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23" h="52423">
                  <a:moveTo>
                    <a:pt x="52423" y="26212"/>
                  </a:moveTo>
                  <a:cubicBezTo>
                    <a:pt x="52423" y="40688"/>
                    <a:pt x="40688" y="52423"/>
                    <a:pt x="26212" y="52423"/>
                  </a:cubicBezTo>
                  <a:cubicBezTo>
                    <a:pt x="11735" y="52423"/>
                    <a:pt x="0" y="40688"/>
                    <a:pt x="0" y="26212"/>
                  </a:cubicBezTo>
                  <a:cubicBezTo>
                    <a:pt x="0" y="11735"/>
                    <a:pt x="11735" y="0"/>
                    <a:pt x="26212" y="0"/>
                  </a:cubicBezTo>
                  <a:cubicBezTo>
                    <a:pt x="40688" y="0"/>
                    <a:pt x="52423" y="11735"/>
                    <a:pt x="52423" y="26212"/>
                  </a:cubicBezTo>
                  <a:close/>
                </a:path>
              </a:pathLst>
            </a:custGeom>
            <a:solidFill>
              <a:schemeClr val="accent2"/>
            </a:solidFill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0" name="גרפיקה 353">
              <a:extLst>
                <a:ext uri="{FF2B5EF4-FFF2-40B4-BE49-F238E27FC236}">
                  <a16:creationId xmlns:a16="http://schemas.microsoft.com/office/drawing/2014/main" id="{43E3A7E1-6917-4A03-8124-3EF1179EC58E}"/>
                </a:ext>
              </a:extLst>
            </p:cNvPr>
            <p:cNvSpPr/>
            <p:nvPr/>
          </p:nvSpPr>
          <p:spPr>
            <a:xfrm>
              <a:off x="3298894" y="2571685"/>
              <a:ext cx="52423" cy="52423"/>
            </a:xfrm>
            <a:custGeom>
              <a:avLst/>
              <a:gdLst>
                <a:gd name="connsiteX0" fmla="*/ 52423 w 52423"/>
                <a:gd name="connsiteY0" fmla="*/ 26212 h 52423"/>
                <a:gd name="connsiteX1" fmla="*/ 26212 w 52423"/>
                <a:gd name="connsiteY1" fmla="*/ 52423 h 52423"/>
                <a:gd name="connsiteX2" fmla="*/ 0 w 52423"/>
                <a:gd name="connsiteY2" fmla="*/ 26212 h 52423"/>
                <a:gd name="connsiteX3" fmla="*/ 26212 w 52423"/>
                <a:gd name="connsiteY3" fmla="*/ 0 h 52423"/>
                <a:gd name="connsiteX4" fmla="*/ 52423 w 52423"/>
                <a:gd name="connsiteY4" fmla="*/ 26212 h 5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23" h="52423">
                  <a:moveTo>
                    <a:pt x="52423" y="26212"/>
                  </a:moveTo>
                  <a:cubicBezTo>
                    <a:pt x="52423" y="40688"/>
                    <a:pt x="40688" y="52423"/>
                    <a:pt x="26212" y="52423"/>
                  </a:cubicBezTo>
                  <a:cubicBezTo>
                    <a:pt x="11735" y="52423"/>
                    <a:pt x="0" y="40688"/>
                    <a:pt x="0" y="26212"/>
                  </a:cubicBezTo>
                  <a:cubicBezTo>
                    <a:pt x="0" y="11735"/>
                    <a:pt x="11735" y="0"/>
                    <a:pt x="26212" y="0"/>
                  </a:cubicBezTo>
                  <a:cubicBezTo>
                    <a:pt x="40688" y="0"/>
                    <a:pt x="52423" y="11735"/>
                    <a:pt x="52423" y="26212"/>
                  </a:cubicBezTo>
                  <a:close/>
                </a:path>
              </a:pathLst>
            </a:custGeom>
            <a:solidFill>
              <a:schemeClr val="accent2"/>
            </a:solidFill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1" name="גרפיקה 353">
              <a:extLst>
                <a:ext uri="{FF2B5EF4-FFF2-40B4-BE49-F238E27FC236}">
                  <a16:creationId xmlns:a16="http://schemas.microsoft.com/office/drawing/2014/main" id="{6F2AF8F9-C30A-429C-857E-879A0D9F8846}"/>
                </a:ext>
              </a:extLst>
            </p:cNvPr>
            <p:cNvSpPr/>
            <p:nvPr/>
          </p:nvSpPr>
          <p:spPr>
            <a:xfrm>
              <a:off x="3356083" y="2490667"/>
              <a:ext cx="52423" cy="52423"/>
            </a:xfrm>
            <a:custGeom>
              <a:avLst/>
              <a:gdLst>
                <a:gd name="connsiteX0" fmla="*/ 52423 w 52423"/>
                <a:gd name="connsiteY0" fmla="*/ 26212 h 52423"/>
                <a:gd name="connsiteX1" fmla="*/ 26212 w 52423"/>
                <a:gd name="connsiteY1" fmla="*/ 52423 h 52423"/>
                <a:gd name="connsiteX2" fmla="*/ 0 w 52423"/>
                <a:gd name="connsiteY2" fmla="*/ 26212 h 52423"/>
                <a:gd name="connsiteX3" fmla="*/ 26212 w 52423"/>
                <a:gd name="connsiteY3" fmla="*/ 0 h 52423"/>
                <a:gd name="connsiteX4" fmla="*/ 52423 w 52423"/>
                <a:gd name="connsiteY4" fmla="*/ 26212 h 5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23" h="52423">
                  <a:moveTo>
                    <a:pt x="52423" y="26212"/>
                  </a:moveTo>
                  <a:cubicBezTo>
                    <a:pt x="52423" y="40688"/>
                    <a:pt x="40688" y="52423"/>
                    <a:pt x="26212" y="52423"/>
                  </a:cubicBezTo>
                  <a:cubicBezTo>
                    <a:pt x="11735" y="52423"/>
                    <a:pt x="0" y="40688"/>
                    <a:pt x="0" y="26212"/>
                  </a:cubicBezTo>
                  <a:cubicBezTo>
                    <a:pt x="0" y="11735"/>
                    <a:pt x="11735" y="0"/>
                    <a:pt x="26212" y="0"/>
                  </a:cubicBezTo>
                  <a:cubicBezTo>
                    <a:pt x="40688" y="0"/>
                    <a:pt x="52423" y="11735"/>
                    <a:pt x="52423" y="26212"/>
                  </a:cubicBezTo>
                  <a:close/>
                </a:path>
              </a:pathLst>
            </a:custGeom>
            <a:solidFill>
              <a:schemeClr val="accent2"/>
            </a:solidFill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2" name="גרפיקה 353">
              <a:extLst>
                <a:ext uri="{FF2B5EF4-FFF2-40B4-BE49-F238E27FC236}">
                  <a16:creationId xmlns:a16="http://schemas.microsoft.com/office/drawing/2014/main" id="{06E68526-29F1-4CA9-B640-85E2EC1F7A1B}"/>
                </a:ext>
              </a:extLst>
            </p:cNvPr>
            <p:cNvSpPr/>
            <p:nvPr/>
          </p:nvSpPr>
          <p:spPr>
            <a:xfrm>
              <a:off x="3217876" y="2513701"/>
              <a:ext cx="52423" cy="52423"/>
            </a:xfrm>
            <a:custGeom>
              <a:avLst/>
              <a:gdLst>
                <a:gd name="connsiteX0" fmla="*/ 52423 w 52423"/>
                <a:gd name="connsiteY0" fmla="*/ 26212 h 52423"/>
                <a:gd name="connsiteX1" fmla="*/ 26212 w 52423"/>
                <a:gd name="connsiteY1" fmla="*/ 52423 h 52423"/>
                <a:gd name="connsiteX2" fmla="*/ 0 w 52423"/>
                <a:gd name="connsiteY2" fmla="*/ 26212 h 52423"/>
                <a:gd name="connsiteX3" fmla="*/ 26212 w 52423"/>
                <a:gd name="connsiteY3" fmla="*/ 0 h 52423"/>
                <a:gd name="connsiteX4" fmla="*/ 52423 w 52423"/>
                <a:gd name="connsiteY4" fmla="*/ 26212 h 5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23" h="52423">
                  <a:moveTo>
                    <a:pt x="52423" y="26212"/>
                  </a:moveTo>
                  <a:cubicBezTo>
                    <a:pt x="52423" y="40688"/>
                    <a:pt x="40688" y="52423"/>
                    <a:pt x="26212" y="52423"/>
                  </a:cubicBezTo>
                  <a:cubicBezTo>
                    <a:pt x="11735" y="52423"/>
                    <a:pt x="0" y="40688"/>
                    <a:pt x="0" y="26212"/>
                  </a:cubicBezTo>
                  <a:cubicBezTo>
                    <a:pt x="0" y="11735"/>
                    <a:pt x="11735" y="0"/>
                    <a:pt x="26212" y="0"/>
                  </a:cubicBezTo>
                  <a:cubicBezTo>
                    <a:pt x="40688" y="0"/>
                    <a:pt x="52423" y="11735"/>
                    <a:pt x="52423" y="26212"/>
                  </a:cubicBezTo>
                  <a:close/>
                </a:path>
              </a:pathLst>
            </a:custGeom>
            <a:solidFill>
              <a:schemeClr val="accent2"/>
            </a:solidFill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3" name="גרפיקה 353">
              <a:extLst>
                <a:ext uri="{FF2B5EF4-FFF2-40B4-BE49-F238E27FC236}">
                  <a16:creationId xmlns:a16="http://schemas.microsoft.com/office/drawing/2014/main" id="{26E7CF1D-4094-416D-A1A1-F9AA794B0912}"/>
                </a:ext>
              </a:extLst>
            </p:cNvPr>
            <p:cNvSpPr/>
            <p:nvPr/>
          </p:nvSpPr>
          <p:spPr>
            <a:xfrm>
              <a:off x="2989119" y="2170567"/>
              <a:ext cx="103258" cy="206516"/>
            </a:xfrm>
            <a:custGeom>
              <a:avLst/>
              <a:gdLst>
                <a:gd name="connsiteX0" fmla="*/ 0 w 103258"/>
                <a:gd name="connsiteY0" fmla="*/ 206516 h 206516"/>
                <a:gd name="connsiteX1" fmla="*/ 103258 w 103258"/>
                <a:gd name="connsiteY1" fmla="*/ 0 h 20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258" h="206516">
                  <a:moveTo>
                    <a:pt x="0" y="206516"/>
                  </a:moveTo>
                  <a:cubicBezTo>
                    <a:pt x="0" y="55601"/>
                    <a:pt x="103258" y="163625"/>
                    <a:pt x="103258" y="0"/>
                  </a:cubicBezTo>
                </a:path>
              </a:pathLst>
            </a:custGeom>
            <a:noFill/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66" name="גרפיקה 364">
            <a:extLst>
              <a:ext uri="{FF2B5EF4-FFF2-40B4-BE49-F238E27FC236}">
                <a16:creationId xmlns:a16="http://schemas.microsoft.com/office/drawing/2014/main" id="{BDEF2C4F-4356-4F09-AB34-3241746463EE}"/>
              </a:ext>
            </a:extLst>
          </p:cNvPr>
          <p:cNvGrpSpPr/>
          <p:nvPr/>
        </p:nvGrpSpPr>
        <p:grpSpPr>
          <a:xfrm>
            <a:off x="3720782" y="2184781"/>
            <a:ext cx="558464" cy="494873"/>
            <a:chOff x="3720782" y="2184781"/>
            <a:chExt cx="558464" cy="494873"/>
          </a:xfrm>
        </p:grpSpPr>
        <p:sp>
          <p:nvSpPr>
            <p:cNvPr id="367" name="גרפיקה 364">
              <a:extLst>
                <a:ext uri="{FF2B5EF4-FFF2-40B4-BE49-F238E27FC236}">
                  <a16:creationId xmlns:a16="http://schemas.microsoft.com/office/drawing/2014/main" id="{091FDDCD-80A4-490E-A702-75C5BDD18B93}"/>
                </a:ext>
              </a:extLst>
            </p:cNvPr>
            <p:cNvSpPr/>
            <p:nvPr/>
          </p:nvSpPr>
          <p:spPr>
            <a:xfrm>
              <a:off x="3777447" y="2184781"/>
              <a:ext cx="113329" cy="113329"/>
            </a:xfrm>
            <a:custGeom>
              <a:avLst/>
              <a:gdLst>
                <a:gd name="connsiteX0" fmla="*/ 56665 w 113329"/>
                <a:gd name="connsiteY0" fmla="*/ 113330 h 113329"/>
                <a:gd name="connsiteX1" fmla="*/ 0 w 113329"/>
                <a:gd name="connsiteY1" fmla="*/ 56665 h 113329"/>
                <a:gd name="connsiteX2" fmla="*/ 56665 w 113329"/>
                <a:gd name="connsiteY2" fmla="*/ 0 h 113329"/>
                <a:gd name="connsiteX3" fmla="*/ 113330 w 113329"/>
                <a:gd name="connsiteY3" fmla="*/ 56665 h 113329"/>
                <a:gd name="connsiteX4" fmla="*/ 56665 w 113329"/>
                <a:gd name="connsiteY4" fmla="*/ 113330 h 11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29" h="113329">
                  <a:moveTo>
                    <a:pt x="56665" y="113330"/>
                  </a:moveTo>
                  <a:cubicBezTo>
                    <a:pt x="25184" y="113330"/>
                    <a:pt x="0" y="88146"/>
                    <a:pt x="0" y="56665"/>
                  </a:cubicBezTo>
                  <a:cubicBezTo>
                    <a:pt x="0" y="25184"/>
                    <a:pt x="25184" y="0"/>
                    <a:pt x="56665" y="0"/>
                  </a:cubicBezTo>
                  <a:cubicBezTo>
                    <a:pt x="88146" y="0"/>
                    <a:pt x="113330" y="25184"/>
                    <a:pt x="113330" y="56665"/>
                  </a:cubicBezTo>
                  <a:cubicBezTo>
                    <a:pt x="113330" y="88146"/>
                    <a:pt x="88146" y="113330"/>
                    <a:pt x="56665" y="113330"/>
                  </a:cubicBezTo>
                  <a:close/>
                </a:path>
              </a:pathLst>
            </a:custGeom>
            <a:solidFill>
              <a:schemeClr val="accent2"/>
            </a:solidFill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8" name="גרפיקה 364">
              <a:extLst>
                <a:ext uri="{FF2B5EF4-FFF2-40B4-BE49-F238E27FC236}">
                  <a16:creationId xmlns:a16="http://schemas.microsoft.com/office/drawing/2014/main" id="{67134AD3-F591-4601-9358-7C3A21E5B29B}"/>
                </a:ext>
              </a:extLst>
            </p:cNvPr>
            <p:cNvSpPr/>
            <p:nvPr/>
          </p:nvSpPr>
          <p:spPr>
            <a:xfrm>
              <a:off x="3768632" y="2386256"/>
              <a:ext cx="130959" cy="293398"/>
            </a:xfrm>
            <a:custGeom>
              <a:avLst/>
              <a:gdLst>
                <a:gd name="connsiteX0" fmla="*/ 0 w 130959"/>
                <a:gd name="connsiteY0" fmla="*/ 0 h 293398"/>
                <a:gd name="connsiteX1" fmla="*/ 0 w 130959"/>
                <a:gd name="connsiteY1" fmla="*/ 117108 h 293398"/>
                <a:gd name="connsiteX2" fmla="*/ 0 w 130959"/>
                <a:gd name="connsiteY2" fmla="*/ 117108 h 293398"/>
                <a:gd name="connsiteX3" fmla="*/ 0 w 130959"/>
                <a:gd name="connsiteY3" fmla="*/ 239252 h 293398"/>
                <a:gd name="connsiteX4" fmla="*/ 0 w 130959"/>
                <a:gd name="connsiteY4" fmla="*/ 266325 h 293398"/>
                <a:gd name="connsiteX5" fmla="*/ 24555 w 130959"/>
                <a:gd name="connsiteY5" fmla="*/ 293399 h 293398"/>
                <a:gd name="connsiteX6" fmla="*/ 50998 w 130959"/>
                <a:gd name="connsiteY6" fmla="*/ 266325 h 293398"/>
                <a:gd name="connsiteX7" fmla="*/ 50998 w 130959"/>
                <a:gd name="connsiteY7" fmla="*/ 238623 h 293398"/>
                <a:gd name="connsiteX8" fmla="*/ 50998 w 130959"/>
                <a:gd name="connsiteY8" fmla="*/ 203994 h 293398"/>
                <a:gd name="connsiteX9" fmla="*/ 50998 w 130959"/>
                <a:gd name="connsiteY9" fmla="*/ 144811 h 293398"/>
                <a:gd name="connsiteX10" fmla="*/ 65480 w 130959"/>
                <a:gd name="connsiteY10" fmla="*/ 130329 h 293398"/>
                <a:gd name="connsiteX11" fmla="*/ 65480 w 130959"/>
                <a:gd name="connsiteY11" fmla="*/ 130329 h 293398"/>
                <a:gd name="connsiteX12" fmla="*/ 79961 w 130959"/>
                <a:gd name="connsiteY12" fmla="*/ 144811 h 293398"/>
                <a:gd name="connsiteX13" fmla="*/ 79961 w 130959"/>
                <a:gd name="connsiteY13" fmla="*/ 203994 h 293398"/>
                <a:gd name="connsiteX14" fmla="*/ 79961 w 130959"/>
                <a:gd name="connsiteY14" fmla="*/ 238623 h 293398"/>
                <a:gd name="connsiteX15" fmla="*/ 79961 w 130959"/>
                <a:gd name="connsiteY15" fmla="*/ 266325 h 293398"/>
                <a:gd name="connsiteX16" fmla="*/ 106404 w 130959"/>
                <a:gd name="connsiteY16" fmla="*/ 293399 h 293398"/>
                <a:gd name="connsiteX17" fmla="*/ 130959 w 130959"/>
                <a:gd name="connsiteY17" fmla="*/ 266325 h 293398"/>
                <a:gd name="connsiteX18" fmla="*/ 130959 w 130959"/>
                <a:gd name="connsiteY18" fmla="*/ 239252 h 293398"/>
                <a:gd name="connsiteX19" fmla="*/ 130959 w 130959"/>
                <a:gd name="connsiteY19" fmla="*/ 117108 h 293398"/>
                <a:gd name="connsiteX20" fmla="*/ 130959 w 130959"/>
                <a:gd name="connsiteY20" fmla="*/ 117108 h 293398"/>
                <a:gd name="connsiteX21" fmla="*/ 130959 w 130959"/>
                <a:gd name="connsiteY21" fmla="*/ 0 h 29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959" h="293398">
                  <a:moveTo>
                    <a:pt x="0" y="0"/>
                  </a:moveTo>
                  <a:cubicBezTo>
                    <a:pt x="0" y="40295"/>
                    <a:pt x="0" y="117108"/>
                    <a:pt x="0" y="117108"/>
                  </a:cubicBezTo>
                  <a:cubicBezTo>
                    <a:pt x="0" y="117108"/>
                    <a:pt x="0" y="117108"/>
                    <a:pt x="0" y="117108"/>
                  </a:cubicBezTo>
                  <a:lnTo>
                    <a:pt x="0" y="239252"/>
                  </a:lnTo>
                  <a:lnTo>
                    <a:pt x="0" y="266325"/>
                  </a:lnTo>
                  <a:cubicBezTo>
                    <a:pt x="0" y="281436"/>
                    <a:pt x="9444" y="293399"/>
                    <a:pt x="24555" y="293399"/>
                  </a:cubicBezTo>
                  <a:cubicBezTo>
                    <a:pt x="39036" y="293399"/>
                    <a:pt x="50998" y="281436"/>
                    <a:pt x="50998" y="266325"/>
                  </a:cubicBezTo>
                  <a:lnTo>
                    <a:pt x="50998" y="238623"/>
                  </a:lnTo>
                  <a:lnTo>
                    <a:pt x="50998" y="203994"/>
                  </a:lnTo>
                  <a:lnTo>
                    <a:pt x="50998" y="144811"/>
                  </a:lnTo>
                  <a:cubicBezTo>
                    <a:pt x="50998" y="136626"/>
                    <a:pt x="57295" y="130329"/>
                    <a:pt x="65480" y="130329"/>
                  </a:cubicBezTo>
                  <a:lnTo>
                    <a:pt x="65480" y="130329"/>
                  </a:lnTo>
                  <a:cubicBezTo>
                    <a:pt x="73664" y="130329"/>
                    <a:pt x="79961" y="136626"/>
                    <a:pt x="79961" y="144811"/>
                  </a:cubicBezTo>
                  <a:lnTo>
                    <a:pt x="79961" y="203994"/>
                  </a:lnTo>
                  <a:lnTo>
                    <a:pt x="79961" y="238623"/>
                  </a:lnTo>
                  <a:lnTo>
                    <a:pt x="79961" y="266325"/>
                  </a:lnTo>
                  <a:cubicBezTo>
                    <a:pt x="79961" y="281436"/>
                    <a:pt x="91923" y="293399"/>
                    <a:pt x="106404" y="293399"/>
                  </a:cubicBezTo>
                  <a:cubicBezTo>
                    <a:pt x="120885" y="293399"/>
                    <a:pt x="130959" y="281436"/>
                    <a:pt x="130959" y="266325"/>
                  </a:cubicBezTo>
                  <a:lnTo>
                    <a:pt x="130959" y="239252"/>
                  </a:lnTo>
                  <a:lnTo>
                    <a:pt x="130959" y="117108"/>
                  </a:lnTo>
                  <a:cubicBezTo>
                    <a:pt x="130959" y="117108"/>
                    <a:pt x="130959" y="117108"/>
                    <a:pt x="130959" y="117108"/>
                  </a:cubicBezTo>
                  <a:lnTo>
                    <a:pt x="130959" y="0"/>
                  </a:lnTo>
                </a:path>
              </a:pathLst>
            </a:custGeom>
            <a:noFill/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369" name="גרפיקה 364">
              <a:extLst>
                <a:ext uri="{FF2B5EF4-FFF2-40B4-BE49-F238E27FC236}">
                  <a16:creationId xmlns:a16="http://schemas.microsoft.com/office/drawing/2014/main" id="{571D6DA3-BD20-471E-A6E8-269A2237DE2E}"/>
                </a:ext>
              </a:extLst>
            </p:cNvPr>
            <p:cNvSpPr/>
            <p:nvPr/>
          </p:nvSpPr>
          <p:spPr>
            <a:xfrm>
              <a:off x="3943664" y="2184781"/>
              <a:ext cx="113329" cy="113329"/>
            </a:xfrm>
            <a:custGeom>
              <a:avLst/>
              <a:gdLst>
                <a:gd name="connsiteX0" fmla="*/ 56665 w 113329"/>
                <a:gd name="connsiteY0" fmla="*/ 113330 h 113329"/>
                <a:gd name="connsiteX1" fmla="*/ 0 w 113329"/>
                <a:gd name="connsiteY1" fmla="*/ 56665 h 113329"/>
                <a:gd name="connsiteX2" fmla="*/ 56665 w 113329"/>
                <a:gd name="connsiteY2" fmla="*/ 0 h 113329"/>
                <a:gd name="connsiteX3" fmla="*/ 113330 w 113329"/>
                <a:gd name="connsiteY3" fmla="*/ 56665 h 113329"/>
                <a:gd name="connsiteX4" fmla="*/ 56665 w 113329"/>
                <a:gd name="connsiteY4" fmla="*/ 113330 h 11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29" h="113329">
                  <a:moveTo>
                    <a:pt x="56665" y="113330"/>
                  </a:moveTo>
                  <a:cubicBezTo>
                    <a:pt x="25184" y="113330"/>
                    <a:pt x="0" y="88146"/>
                    <a:pt x="0" y="56665"/>
                  </a:cubicBezTo>
                  <a:cubicBezTo>
                    <a:pt x="0" y="25184"/>
                    <a:pt x="25184" y="0"/>
                    <a:pt x="56665" y="0"/>
                  </a:cubicBezTo>
                  <a:cubicBezTo>
                    <a:pt x="88146" y="0"/>
                    <a:pt x="113330" y="25184"/>
                    <a:pt x="113330" y="56665"/>
                  </a:cubicBezTo>
                  <a:cubicBezTo>
                    <a:pt x="113330" y="88146"/>
                    <a:pt x="88146" y="113330"/>
                    <a:pt x="56665" y="113330"/>
                  </a:cubicBezTo>
                  <a:close/>
                </a:path>
              </a:pathLst>
            </a:custGeom>
            <a:solidFill>
              <a:schemeClr val="accent3"/>
            </a:solidFill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0" name="גרפיקה 364">
              <a:extLst>
                <a:ext uri="{FF2B5EF4-FFF2-40B4-BE49-F238E27FC236}">
                  <a16:creationId xmlns:a16="http://schemas.microsoft.com/office/drawing/2014/main" id="{13A3496E-B1D3-4243-A291-912BE7F9910B}"/>
                </a:ext>
              </a:extLst>
            </p:cNvPr>
            <p:cNvSpPr/>
            <p:nvPr/>
          </p:nvSpPr>
          <p:spPr>
            <a:xfrm>
              <a:off x="3934849" y="2386256"/>
              <a:ext cx="130959" cy="293398"/>
            </a:xfrm>
            <a:custGeom>
              <a:avLst/>
              <a:gdLst>
                <a:gd name="connsiteX0" fmla="*/ 0 w 130959"/>
                <a:gd name="connsiteY0" fmla="*/ 0 h 293398"/>
                <a:gd name="connsiteX1" fmla="*/ 0 w 130959"/>
                <a:gd name="connsiteY1" fmla="*/ 117108 h 293398"/>
                <a:gd name="connsiteX2" fmla="*/ 0 w 130959"/>
                <a:gd name="connsiteY2" fmla="*/ 117108 h 293398"/>
                <a:gd name="connsiteX3" fmla="*/ 0 w 130959"/>
                <a:gd name="connsiteY3" fmla="*/ 239252 h 293398"/>
                <a:gd name="connsiteX4" fmla="*/ 0 w 130959"/>
                <a:gd name="connsiteY4" fmla="*/ 266325 h 293398"/>
                <a:gd name="connsiteX5" fmla="*/ 24555 w 130959"/>
                <a:gd name="connsiteY5" fmla="*/ 293399 h 293398"/>
                <a:gd name="connsiteX6" fmla="*/ 50998 w 130959"/>
                <a:gd name="connsiteY6" fmla="*/ 266325 h 293398"/>
                <a:gd name="connsiteX7" fmla="*/ 50998 w 130959"/>
                <a:gd name="connsiteY7" fmla="*/ 238623 h 293398"/>
                <a:gd name="connsiteX8" fmla="*/ 50998 w 130959"/>
                <a:gd name="connsiteY8" fmla="*/ 203994 h 293398"/>
                <a:gd name="connsiteX9" fmla="*/ 50998 w 130959"/>
                <a:gd name="connsiteY9" fmla="*/ 144811 h 293398"/>
                <a:gd name="connsiteX10" fmla="*/ 65480 w 130959"/>
                <a:gd name="connsiteY10" fmla="*/ 130329 h 293398"/>
                <a:gd name="connsiteX11" fmla="*/ 65480 w 130959"/>
                <a:gd name="connsiteY11" fmla="*/ 130329 h 293398"/>
                <a:gd name="connsiteX12" fmla="*/ 79961 w 130959"/>
                <a:gd name="connsiteY12" fmla="*/ 144811 h 293398"/>
                <a:gd name="connsiteX13" fmla="*/ 79961 w 130959"/>
                <a:gd name="connsiteY13" fmla="*/ 203994 h 293398"/>
                <a:gd name="connsiteX14" fmla="*/ 79961 w 130959"/>
                <a:gd name="connsiteY14" fmla="*/ 238623 h 293398"/>
                <a:gd name="connsiteX15" fmla="*/ 79961 w 130959"/>
                <a:gd name="connsiteY15" fmla="*/ 266325 h 293398"/>
                <a:gd name="connsiteX16" fmla="*/ 106404 w 130959"/>
                <a:gd name="connsiteY16" fmla="*/ 293399 h 293398"/>
                <a:gd name="connsiteX17" fmla="*/ 130959 w 130959"/>
                <a:gd name="connsiteY17" fmla="*/ 266325 h 293398"/>
                <a:gd name="connsiteX18" fmla="*/ 130959 w 130959"/>
                <a:gd name="connsiteY18" fmla="*/ 239252 h 293398"/>
                <a:gd name="connsiteX19" fmla="*/ 130959 w 130959"/>
                <a:gd name="connsiteY19" fmla="*/ 117108 h 293398"/>
                <a:gd name="connsiteX20" fmla="*/ 130959 w 130959"/>
                <a:gd name="connsiteY20" fmla="*/ 117108 h 293398"/>
                <a:gd name="connsiteX21" fmla="*/ 130959 w 130959"/>
                <a:gd name="connsiteY21" fmla="*/ 0 h 29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959" h="293398">
                  <a:moveTo>
                    <a:pt x="0" y="0"/>
                  </a:moveTo>
                  <a:cubicBezTo>
                    <a:pt x="0" y="40295"/>
                    <a:pt x="0" y="117108"/>
                    <a:pt x="0" y="117108"/>
                  </a:cubicBezTo>
                  <a:cubicBezTo>
                    <a:pt x="0" y="117108"/>
                    <a:pt x="0" y="117108"/>
                    <a:pt x="0" y="117108"/>
                  </a:cubicBezTo>
                  <a:lnTo>
                    <a:pt x="0" y="239252"/>
                  </a:lnTo>
                  <a:lnTo>
                    <a:pt x="0" y="266325"/>
                  </a:lnTo>
                  <a:cubicBezTo>
                    <a:pt x="0" y="281436"/>
                    <a:pt x="9444" y="293399"/>
                    <a:pt x="24555" y="293399"/>
                  </a:cubicBezTo>
                  <a:cubicBezTo>
                    <a:pt x="39036" y="293399"/>
                    <a:pt x="50998" y="281436"/>
                    <a:pt x="50998" y="266325"/>
                  </a:cubicBezTo>
                  <a:lnTo>
                    <a:pt x="50998" y="238623"/>
                  </a:lnTo>
                  <a:lnTo>
                    <a:pt x="50998" y="203994"/>
                  </a:lnTo>
                  <a:lnTo>
                    <a:pt x="50998" y="144811"/>
                  </a:lnTo>
                  <a:cubicBezTo>
                    <a:pt x="50998" y="136626"/>
                    <a:pt x="57295" y="130329"/>
                    <a:pt x="65480" y="130329"/>
                  </a:cubicBezTo>
                  <a:lnTo>
                    <a:pt x="65480" y="130329"/>
                  </a:lnTo>
                  <a:cubicBezTo>
                    <a:pt x="73664" y="130329"/>
                    <a:pt x="79961" y="136626"/>
                    <a:pt x="79961" y="144811"/>
                  </a:cubicBezTo>
                  <a:lnTo>
                    <a:pt x="79961" y="203994"/>
                  </a:lnTo>
                  <a:lnTo>
                    <a:pt x="79961" y="238623"/>
                  </a:lnTo>
                  <a:lnTo>
                    <a:pt x="79961" y="266325"/>
                  </a:lnTo>
                  <a:cubicBezTo>
                    <a:pt x="79961" y="281436"/>
                    <a:pt x="91923" y="293399"/>
                    <a:pt x="106404" y="293399"/>
                  </a:cubicBezTo>
                  <a:cubicBezTo>
                    <a:pt x="120885" y="293399"/>
                    <a:pt x="130959" y="281436"/>
                    <a:pt x="130959" y="266325"/>
                  </a:cubicBezTo>
                  <a:lnTo>
                    <a:pt x="130959" y="239252"/>
                  </a:lnTo>
                  <a:lnTo>
                    <a:pt x="130959" y="117108"/>
                  </a:lnTo>
                  <a:cubicBezTo>
                    <a:pt x="130959" y="117108"/>
                    <a:pt x="130959" y="117108"/>
                    <a:pt x="130959" y="117108"/>
                  </a:cubicBezTo>
                  <a:lnTo>
                    <a:pt x="130959" y="0"/>
                  </a:lnTo>
                </a:path>
              </a:pathLst>
            </a:custGeom>
            <a:noFill/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1" name="גרפיקה 364">
              <a:extLst>
                <a:ext uri="{FF2B5EF4-FFF2-40B4-BE49-F238E27FC236}">
                  <a16:creationId xmlns:a16="http://schemas.microsoft.com/office/drawing/2014/main" id="{AA6F2999-6C4A-46F2-A40F-6150A5B71599}"/>
                </a:ext>
              </a:extLst>
            </p:cNvPr>
            <p:cNvSpPr/>
            <p:nvPr/>
          </p:nvSpPr>
          <p:spPr>
            <a:xfrm>
              <a:off x="4108622" y="2184781"/>
              <a:ext cx="113329" cy="113329"/>
            </a:xfrm>
            <a:custGeom>
              <a:avLst/>
              <a:gdLst>
                <a:gd name="connsiteX0" fmla="*/ 56665 w 113329"/>
                <a:gd name="connsiteY0" fmla="*/ 113330 h 113329"/>
                <a:gd name="connsiteX1" fmla="*/ 0 w 113329"/>
                <a:gd name="connsiteY1" fmla="*/ 56665 h 113329"/>
                <a:gd name="connsiteX2" fmla="*/ 56665 w 113329"/>
                <a:gd name="connsiteY2" fmla="*/ 0 h 113329"/>
                <a:gd name="connsiteX3" fmla="*/ 113330 w 113329"/>
                <a:gd name="connsiteY3" fmla="*/ 56665 h 113329"/>
                <a:gd name="connsiteX4" fmla="*/ 56665 w 113329"/>
                <a:gd name="connsiteY4" fmla="*/ 113330 h 11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29" h="113329">
                  <a:moveTo>
                    <a:pt x="56665" y="113330"/>
                  </a:moveTo>
                  <a:cubicBezTo>
                    <a:pt x="25184" y="113330"/>
                    <a:pt x="0" y="88146"/>
                    <a:pt x="0" y="56665"/>
                  </a:cubicBezTo>
                  <a:cubicBezTo>
                    <a:pt x="0" y="25184"/>
                    <a:pt x="25184" y="0"/>
                    <a:pt x="56665" y="0"/>
                  </a:cubicBezTo>
                  <a:cubicBezTo>
                    <a:pt x="88146" y="0"/>
                    <a:pt x="113330" y="25184"/>
                    <a:pt x="113330" y="56665"/>
                  </a:cubicBezTo>
                  <a:cubicBezTo>
                    <a:pt x="113330" y="88146"/>
                    <a:pt x="88146" y="113330"/>
                    <a:pt x="56665" y="113330"/>
                  </a:cubicBezTo>
                  <a:close/>
                </a:path>
              </a:pathLst>
            </a:custGeom>
            <a:solidFill>
              <a:schemeClr val="accent1"/>
            </a:solidFill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2" name="גרפיקה 364">
              <a:extLst>
                <a:ext uri="{FF2B5EF4-FFF2-40B4-BE49-F238E27FC236}">
                  <a16:creationId xmlns:a16="http://schemas.microsoft.com/office/drawing/2014/main" id="{2E6B77EE-894A-43CF-8A7F-E0BEEFE1EAC0}"/>
                </a:ext>
              </a:extLst>
            </p:cNvPr>
            <p:cNvSpPr/>
            <p:nvPr/>
          </p:nvSpPr>
          <p:spPr>
            <a:xfrm>
              <a:off x="4099178" y="2386256"/>
              <a:ext cx="130959" cy="293398"/>
            </a:xfrm>
            <a:custGeom>
              <a:avLst/>
              <a:gdLst>
                <a:gd name="connsiteX0" fmla="*/ 0 w 130959"/>
                <a:gd name="connsiteY0" fmla="*/ 0 h 293398"/>
                <a:gd name="connsiteX1" fmla="*/ 0 w 130959"/>
                <a:gd name="connsiteY1" fmla="*/ 117108 h 293398"/>
                <a:gd name="connsiteX2" fmla="*/ 0 w 130959"/>
                <a:gd name="connsiteY2" fmla="*/ 117108 h 293398"/>
                <a:gd name="connsiteX3" fmla="*/ 0 w 130959"/>
                <a:gd name="connsiteY3" fmla="*/ 239252 h 293398"/>
                <a:gd name="connsiteX4" fmla="*/ 0 w 130959"/>
                <a:gd name="connsiteY4" fmla="*/ 266325 h 293398"/>
                <a:gd name="connsiteX5" fmla="*/ 24555 w 130959"/>
                <a:gd name="connsiteY5" fmla="*/ 293399 h 293398"/>
                <a:gd name="connsiteX6" fmla="*/ 50998 w 130959"/>
                <a:gd name="connsiteY6" fmla="*/ 266325 h 293398"/>
                <a:gd name="connsiteX7" fmla="*/ 50998 w 130959"/>
                <a:gd name="connsiteY7" fmla="*/ 238623 h 293398"/>
                <a:gd name="connsiteX8" fmla="*/ 50998 w 130959"/>
                <a:gd name="connsiteY8" fmla="*/ 203994 h 293398"/>
                <a:gd name="connsiteX9" fmla="*/ 50998 w 130959"/>
                <a:gd name="connsiteY9" fmla="*/ 144811 h 293398"/>
                <a:gd name="connsiteX10" fmla="*/ 65480 w 130959"/>
                <a:gd name="connsiteY10" fmla="*/ 130329 h 293398"/>
                <a:gd name="connsiteX11" fmla="*/ 65480 w 130959"/>
                <a:gd name="connsiteY11" fmla="*/ 130329 h 293398"/>
                <a:gd name="connsiteX12" fmla="*/ 79961 w 130959"/>
                <a:gd name="connsiteY12" fmla="*/ 144811 h 293398"/>
                <a:gd name="connsiteX13" fmla="*/ 79961 w 130959"/>
                <a:gd name="connsiteY13" fmla="*/ 203994 h 293398"/>
                <a:gd name="connsiteX14" fmla="*/ 79961 w 130959"/>
                <a:gd name="connsiteY14" fmla="*/ 238623 h 293398"/>
                <a:gd name="connsiteX15" fmla="*/ 79961 w 130959"/>
                <a:gd name="connsiteY15" fmla="*/ 266325 h 293398"/>
                <a:gd name="connsiteX16" fmla="*/ 106404 w 130959"/>
                <a:gd name="connsiteY16" fmla="*/ 293399 h 293398"/>
                <a:gd name="connsiteX17" fmla="*/ 130959 w 130959"/>
                <a:gd name="connsiteY17" fmla="*/ 266325 h 293398"/>
                <a:gd name="connsiteX18" fmla="*/ 130959 w 130959"/>
                <a:gd name="connsiteY18" fmla="*/ 239252 h 293398"/>
                <a:gd name="connsiteX19" fmla="*/ 130959 w 130959"/>
                <a:gd name="connsiteY19" fmla="*/ 117108 h 293398"/>
                <a:gd name="connsiteX20" fmla="*/ 130959 w 130959"/>
                <a:gd name="connsiteY20" fmla="*/ 117108 h 293398"/>
                <a:gd name="connsiteX21" fmla="*/ 130959 w 130959"/>
                <a:gd name="connsiteY21" fmla="*/ 0 h 29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959" h="293398">
                  <a:moveTo>
                    <a:pt x="0" y="0"/>
                  </a:moveTo>
                  <a:cubicBezTo>
                    <a:pt x="0" y="40295"/>
                    <a:pt x="0" y="117108"/>
                    <a:pt x="0" y="117108"/>
                  </a:cubicBezTo>
                  <a:cubicBezTo>
                    <a:pt x="0" y="117108"/>
                    <a:pt x="0" y="117108"/>
                    <a:pt x="0" y="117108"/>
                  </a:cubicBezTo>
                  <a:lnTo>
                    <a:pt x="0" y="239252"/>
                  </a:lnTo>
                  <a:lnTo>
                    <a:pt x="0" y="266325"/>
                  </a:lnTo>
                  <a:cubicBezTo>
                    <a:pt x="0" y="281436"/>
                    <a:pt x="9444" y="293399"/>
                    <a:pt x="24555" y="293399"/>
                  </a:cubicBezTo>
                  <a:cubicBezTo>
                    <a:pt x="39036" y="293399"/>
                    <a:pt x="50998" y="281436"/>
                    <a:pt x="50998" y="266325"/>
                  </a:cubicBezTo>
                  <a:lnTo>
                    <a:pt x="50998" y="238623"/>
                  </a:lnTo>
                  <a:lnTo>
                    <a:pt x="50998" y="203994"/>
                  </a:lnTo>
                  <a:lnTo>
                    <a:pt x="50998" y="144811"/>
                  </a:lnTo>
                  <a:cubicBezTo>
                    <a:pt x="50998" y="136626"/>
                    <a:pt x="57295" y="130329"/>
                    <a:pt x="65480" y="130329"/>
                  </a:cubicBezTo>
                  <a:lnTo>
                    <a:pt x="65480" y="130329"/>
                  </a:lnTo>
                  <a:cubicBezTo>
                    <a:pt x="73664" y="130329"/>
                    <a:pt x="79961" y="136626"/>
                    <a:pt x="79961" y="144811"/>
                  </a:cubicBezTo>
                  <a:lnTo>
                    <a:pt x="79961" y="203994"/>
                  </a:lnTo>
                  <a:lnTo>
                    <a:pt x="79961" y="238623"/>
                  </a:lnTo>
                  <a:lnTo>
                    <a:pt x="79961" y="266325"/>
                  </a:lnTo>
                  <a:cubicBezTo>
                    <a:pt x="79961" y="281436"/>
                    <a:pt x="91923" y="293399"/>
                    <a:pt x="106404" y="293399"/>
                  </a:cubicBezTo>
                  <a:cubicBezTo>
                    <a:pt x="120885" y="293399"/>
                    <a:pt x="130959" y="281436"/>
                    <a:pt x="130959" y="266325"/>
                  </a:cubicBezTo>
                  <a:lnTo>
                    <a:pt x="130959" y="239252"/>
                  </a:lnTo>
                  <a:lnTo>
                    <a:pt x="130959" y="117108"/>
                  </a:lnTo>
                  <a:cubicBezTo>
                    <a:pt x="130959" y="117108"/>
                    <a:pt x="130959" y="117108"/>
                    <a:pt x="130959" y="117108"/>
                  </a:cubicBezTo>
                  <a:lnTo>
                    <a:pt x="130959" y="0"/>
                  </a:lnTo>
                </a:path>
              </a:pathLst>
            </a:custGeom>
            <a:noFill/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3" name="גרפיקה 364">
              <a:extLst>
                <a:ext uri="{FF2B5EF4-FFF2-40B4-BE49-F238E27FC236}">
                  <a16:creationId xmlns:a16="http://schemas.microsoft.com/office/drawing/2014/main" id="{7DA2BBCC-EAA8-45E8-8981-A877F50FEAEC}"/>
                </a:ext>
              </a:extLst>
            </p:cNvPr>
            <p:cNvSpPr/>
            <p:nvPr/>
          </p:nvSpPr>
          <p:spPr>
            <a:xfrm>
              <a:off x="3720782" y="2325184"/>
              <a:ext cx="558464" cy="184475"/>
            </a:xfrm>
            <a:custGeom>
              <a:avLst/>
              <a:gdLst>
                <a:gd name="connsiteX0" fmla="*/ 47221 w 558464"/>
                <a:gd name="connsiteY0" fmla="*/ 159292 h 184475"/>
                <a:gd name="connsiteX1" fmla="*/ 22666 w 558464"/>
                <a:gd name="connsiteY1" fmla="*/ 184476 h 184475"/>
                <a:gd name="connsiteX2" fmla="*/ 0 w 558464"/>
                <a:gd name="connsiteY2" fmla="*/ 159292 h 184475"/>
                <a:gd name="connsiteX3" fmla="*/ 0 w 558464"/>
                <a:gd name="connsiteY3" fmla="*/ 148588 h 184475"/>
                <a:gd name="connsiteX4" fmla="*/ 0 w 558464"/>
                <a:gd name="connsiteY4" fmla="*/ 127181 h 184475"/>
                <a:gd name="connsiteX5" fmla="*/ 0 w 558464"/>
                <a:gd name="connsiteY5" fmla="*/ 57924 h 184475"/>
                <a:gd name="connsiteX6" fmla="*/ 57924 w 558464"/>
                <a:gd name="connsiteY6" fmla="*/ 0 h 184475"/>
                <a:gd name="connsiteX7" fmla="*/ 57924 w 558464"/>
                <a:gd name="connsiteY7" fmla="*/ 0 h 184475"/>
                <a:gd name="connsiteX8" fmla="*/ 73664 w 558464"/>
                <a:gd name="connsiteY8" fmla="*/ 0 h 184475"/>
                <a:gd name="connsiteX9" fmla="*/ 169365 w 558464"/>
                <a:gd name="connsiteY9" fmla="*/ 0 h 184475"/>
                <a:gd name="connsiteX10" fmla="*/ 389099 w 558464"/>
                <a:gd name="connsiteY10" fmla="*/ 0 h 184475"/>
                <a:gd name="connsiteX11" fmla="*/ 484800 w 558464"/>
                <a:gd name="connsiteY11" fmla="*/ 0 h 184475"/>
                <a:gd name="connsiteX12" fmla="*/ 500541 w 558464"/>
                <a:gd name="connsiteY12" fmla="*/ 0 h 184475"/>
                <a:gd name="connsiteX13" fmla="*/ 500541 w 558464"/>
                <a:gd name="connsiteY13" fmla="*/ 0 h 184475"/>
                <a:gd name="connsiteX14" fmla="*/ 558465 w 558464"/>
                <a:gd name="connsiteY14" fmla="*/ 57924 h 184475"/>
                <a:gd name="connsiteX15" fmla="*/ 558465 w 558464"/>
                <a:gd name="connsiteY15" fmla="*/ 127181 h 184475"/>
                <a:gd name="connsiteX16" fmla="*/ 558465 w 558464"/>
                <a:gd name="connsiteY16" fmla="*/ 148588 h 184475"/>
                <a:gd name="connsiteX17" fmla="*/ 558465 w 558464"/>
                <a:gd name="connsiteY17" fmla="*/ 159292 h 184475"/>
                <a:gd name="connsiteX18" fmla="*/ 535799 w 558464"/>
                <a:gd name="connsiteY18" fmla="*/ 184476 h 184475"/>
                <a:gd name="connsiteX19" fmla="*/ 511244 w 558464"/>
                <a:gd name="connsiteY19" fmla="*/ 159292 h 18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8464" h="184475">
                  <a:moveTo>
                    <a:pt x="47221" y="159292"/>
                  </a:moveTo>
                  <a:cubicBezTo>
                    <a:pt x="47221" y="173143"/>
                    <a:pt x="35888" y="184476"/>
                    <a:pt x="22666" y="184476"/>
                  </a:cubicBezTo>
                  <a:cubicBezTo>
                    <a:pt x="8815" y="184476"/>
                    <a:pt x="0" y="173143"/>
                    <a:pt x="0" y="159292"/>
                  </a:cubicBezTo>
                  <a:lnTo>
                    <a:pt x="0" y="148588"/>
                  </a:lnTo>
                  <a:lnTo>
                    <a:pt x="0" y="127181"/>
                  </a:lnTo>
                  <a:lnTo>
                    <a:pt x="0" y="57924"/>
                  </a:lnTo>
                  <a:cubicBezTo>
                    <a:pt x="0" y="25814"/>
                    <a:pt x="25814" y="0"/>
                    <a:pt x="57924" y="0"/>
                  </a:cubicBezTo>
                  <a:lnTo>
                    <a:pt x="57924" y="0"/>
                  </a:lnTo>
                  <a:lnTo>
                    <a:pt x="73664" y="0"/>
                  </a:lnTo>
                  <a:lnTo>
                    <a:pt x="169365" y="0"/>
                  </a:lnTo>
                  <a:lnTo>
                    <a:pt x="389099" y="0"/>
                  </a:lnTo>
                  <a:lnTo>
                    <a:pt x="484800" y="0"/>
                  </a:lnTo>
                  <a:lnTo>
                    <a:pt x="500541" y="0"/>
                  </a:lnTo>
                  <a:lnTo>
                    <a:pt x="500541" y="0"/>
                  </a:lnTo>
                  <a:cubicBezTo>
                    <a:pt x="532651" y="0"/>
                    <a:pt x="558465" y="25814"/>
                    <a:pt x="558465" y="57924"/>
                  </a:cubicBezTo>
                  <a:lnTo>
                    <a:pt x="558465" y="127181"/>
                  </a:lnTo>
                  <a:lnTo>
                    <a:pt x="558465" y="148588"/>
                  </a:lnTo>
                  <a:lnTo>
                    <a:pt x="558465" y="159292"/>
                  </a:lnTo>
                  <a:cubicBezTo>
                    <a:pt x="558465" y="173143"/>
                    <a:pt x="549650" y="184476"/>
                    <a:pt x="535799" y="184476"/>
                  </a:cubicBezTo>
                  <a:cubicBezTo>
                    <a:pt x="521947" y="184476"/>
                    <a:pt x="511244" y="173143"/>
                    <a:pt x="511244" y="159292"/>
                  </a:cubicBezTo>
                </a:path>
              </a:pathLst>
            </a:custGeom>
            <a:noFill/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80" name="גרפיקה 374">
            <a:extLst>
              <a:ext uri="{FF2B5EF4-FFF2-40B4-BE49-F238E27FC236}">
                <a16:creationId xmlns:a16="http://schemas.microsoft.com/office/drawing/2014/main" id="{907B3F93-6903-4B54-B888-A103127F2B31}"/>
              </a:ext>
            </a:extLst>
          </p:cNvPr>
          <p:cNvGrpSpPr/>
          <p:nvPr/>
        </p:nvGrpSpPr>
        <p:grpSpPr>
          <a:xfrm>
            <a:off x="7764507" y="3207558"/>
            <a:ext cx="789305" cy="847033"/>
            <a:chOff x="7764507" y="3207558"/>
            <a:chExt cx="789305" cy="847033"/>
          </a:xfrm>
        </p:grpSpPr>
        <p:sp>
          <p:nvSpPr>
            <p:cNvPr id="381" name="גרפיקה 374">
              <a:extLst>
                <a:ext uri="{FF2B5EF4-FFF2-40B4-BE49-F238E27FC236}">
                  <a16:creationId xmlns:a16="http://schemas.microsoft.com/office/drawing/2014/main" id="{07455924-D39C-42E0-B213-BFBBB17612FD}"/>
                </a:ext>
              </a:extLst>
            </p:cNvPr>
            <p:cNvSpPr/>
            <p:nvPr/>
          </p:nvSpPr>
          <p:spPr>
            <a:xfrm>
              <a:off x="7885847" y="3912798"/>
              <a:ext cx="141793" cy="141793"/>
            </a:xfrm>
            <a:custGeom>
              <a:avLst/>
              <a:gdLst>
                <a:gd name="connsiteX0" fmla="*/ 50542 w 141793"/>
                <a:gd name="connsiteY0" fmla="*/ 138746 h 141793"/>
                <a:gd name="connsiteX1" fmla="*/ 3048 w 141793"/>
                <a:gd name="connsiteY1" fmla="*/ 50542 h 141793"/>
                <a:gd name="connsiteX2" fmla="*/ 91252 w 141793"/>
                <a:gd name="connsiteY2" fmla="*/ 3048 h 141793"/>
                <a:gd name="connsiteX3" fmla="*/ 138746 w 141793"/>
                <a:gd name="connsiteY3" fmla="*/ 91252 h 141793"/>
                <a:gd name="connsiteX4" fmla="*/ 50542 w 141793"/>
                <a:gd name="connsiteY4" fmla="*/ 138746 h 141793"/>
                <a:gd name="connsiteX5" fmla="*/ 70897 w 141793"/>
                <a:gd name="connsiteY5" fmla="*/ 70897 h 141793"/>
                <a:gd name="connsiteX6" fmla="*/ 70897 w 141793"/>
                <a:gd name="connsiteY6" fmla="*/ 70897 h 141793"/>
                <a:gd name="connsiteX7" fmla="*/ 70897 w 141793"/>
                <a:gd name="connsiteY7" fmla="*/ 70897 h 14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793" h="141793">
                  <a:moveTo>
                    <a:pt x="50542" y="138746"/>
                  </a:moveTo>
                  <a:cubicBezTo>
                    <a:pt x="12849" y="127437"/>
                    <a:pt x="-8260" y="88236"/>
                    <a:pt x="3048" y="50542"/>
                  </a:cubicBezTo>
                  <a:cubicBezTo>
                    <a:pt x="14356" y="12849"/>
                    <a:pt x="53558" y="-8260"/>
                    <a:pt x="91252" y="3048"/>
                  </a:cubicBezTo>
                  <a:cubicBezTo>
                    <a:pt x="128945" y="14356"/>
                    <a:pt x="150054" y="53558"/>
                    <a:pt x="138746" y="91252"/>
                  </a:cubicBezTo>
                  <a:cubicBezTo>
                    <a:pt x="127437" y="128945"/>
                    <a:pt x="88236" y="150054"/>
                    <a:pt x="50542" y="138746"/>
                  </a:cubicBezTo>
                  <a:close/>
                  <a:moveTo>
                    <a:pt x="70897" y="70897"/>
                  </a:moveTo>
                  <a:lnTo>
                    <a:pt x="70897" y="70897"/>
                  </a:lnTo>
                  <a:lnTo>
                    <a:pt x="70897" y="70897"/>
                  </a:lnTo>
                  <a:close/>
                </a:path>
              </a:pathLst>
            </a:custGeom>
            <a:solidFill>
              <a:schemeClr val="bg2"/>
            </a:solidFill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382" name="גרפיקה 374">
              <a:extLst>
                <a:ext uri="{FF2B5EF4-FFF2-40B4-BE49-F238E27FC236}">
                  <a16:creationId xmlns:a16="http://schemas.microsoft.com/office/drawing/2014/main" id="{BCD1B2FA-CFCD-43A5-95F3-CE8DA17AC9A7}"/>
                </a:ext>
              </a:extLst>
            </p:cNvPr>
            <p:cNvGrpSpPr/>
            <p:nvPr/>
          </p:nvGrpSpPr>
          <p:grpSpPr>
            <a:xfrm>
              <a:off x="7764507" y="3207558"/>
              <a:ext cx="789305" cy="820165"/>
              <a:chOff x="7764507" y="3207558"/>
              <a:chExt cx="789305" cy="820165"/>
            </a:xfrm>
          </p:grpSpPr>
          <p:sp>
            <p:nvSpPr>
              <p:cNvPr id="383" name="גרפיקה 374">
                <a:extLst>
                  <a:ext uri="{FF2B5EF4-FFF2-40B4-BE49-F238E27FC236}">
                    <a16:creationId xmlns:a16="http://schemas.microsoft.com/office/drawing/2014/main" id="{F134034B-8E93-4ACE-AFD4-6BCF186A821C}"/>
                  </a:ext>
                </a:extLst>
              </p:cNvPr>
              <p:cNvSpPr/>
              <p:nvPr/>
            </p:nvSpPr>
            <p:spPr>
              <a:xfrm>
                <a:off x="7920961" y="3207558"/>
                <a:ext cx="466729" cy="668374"/>
              </a:xfrm>
              <a:custGeom>
                <a:avLst/>
                <a:gdLst>
                  <a:gd name="connsiteX0" fmla="*/ 68954 w 466729"/>
                  <a:gd name="connsiteY0" fmla="*/ 666826 h 668374"/>
                  <a:gd name="connsiteX1" fmla="*/ 41060 w 466729"/>
                  <a:gd name="connsiteY1" fmla="*/ 615562 h 668374"/>
                  <a:gd name="connsiteX2" fmla="*/ 86293 w 466729"/>
                  <a:gd name="connsiteY2" fmla="*/ 463280 h 668374"/>
                  <a:gd name="connsiteX3" fmla="*/ 126248 w 466729"/>
                  <a:gd name="connsiteY3" fmla="*/ 475342 h 668374"/>
                  <a:gd name="connsiteX4" fmla="*/ 375780 w 466729"/>
                  <a:gd name="connsiteY4" fmla="*/ 340399 h 668374"/>
                  <a:gd name="connsiteX5" fmla="*/ 240837 w 466729"/>
                  <a:gd name="connsiteY5" fmla="*/ 90867 h 668374"/>
                  <a:gd name="connsiteX6" fmla="*/ 65938 w 466729"/>
                  <a:gd name="connsiteY6" fmla="*/ 121022 h 668374"/>
                  <a:gd name="connsiteX7" fmla="*/ 7890 w 466729"/>
                  <a:gd name="connsiteY7" fmla="*/ 111975 h 668374"/>
                  <a:gd name="connsiteX8" fmla="*/ 16937 w 466729"/>
                  <a:gd name="connsiteY8" fmla="*/ 53927 h 668374"/>
                  <a:gd name="connsiteX9" fmla="*/ 264207 w 466729"/>
                  <a:gd name="connsiteY9" fmla="*/ 11710 h 668374"/>
                  <a:gd name="connsiteX10" fmla="*/ 454937 w 466729"/>
                  <a:gd name="connsiteY10" fmla="*/ 363015 h 668374"/>
                  <a:gd name="connsiteX11" fmla="*/ 142833 w 466729"/>
                  <a:gd name="connsiteY11" fmla="*/ 562791 h 668374"/>
                  <a:gd name="connsiteX12" fmla="*/ 120217 w 466729"/>
                  <a:gd name="connsiteY12" fmla="*/ 638933 h 668374"/>
                  <a:gd name="connsiteX13" fmla="*/ 68954 w 466729"/>
                  <a:gd name="connsiteY13" fmla="*/ 666826 h 668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66729" h="668374">
                    <a:moveTo>
                      <a:pt x="68954" y="666826"/>
                    </a:moveTo>
                    <a:cubicBezTo>
                      <a:pt x="47091" y="660041"/>
                      <a:pt x="34276" y="637425"/>
                      <a:pt x="41060" y="615562"/>
                    </a:cubicBezTo>
                    <a:lnTo>
                      <a:pt x="86293" y="463280"/>
                    </a:lnTo>
                    <a:lnTo>
                      <a:pt x="126248" y="475342"/>
                    </a:lnTo>
                    <a:cubicBezTo>
                      <a:pt x="232544" y="507005"/>
                      <a:pt x="344118" y="446695"/>
                      <a:pt x="375780" y="340399"/>
                    </a:cubicBezTo>
                    <a:cubicBezTo>
                      <a:pt x="407443" y="234103"/>
                      <a:pt x="347133" y="122529"/>
                      <a:pt x="240837" y="90867"/>
                    </a:cubicBezTo>
                    <a:cubicBezTo>
                      <a:pt x="180527" y="72774"/>
                      <a:pt x="116448" y="84082"/>
                      <a:pt x="65938" y="121022"/>
                    </a:cubicBezTo>
                    <a:cubicBezTo>
                      <a:pt x="47091" y="134591"/>
                      <a:pt x="21460" y="130068"/>
                      <a:pt x="7890" y="111975"/>
                    </a:cubicBezTo>
                    <a:cubicBezTo>
                      <a:pt x="-5680" y="93128"/>
                      <a:pt x="-1156" y="67497"/>
                      <a:pt x="16937" y="53927"/>
                    </a:cubicBezTo>
                    <a:cubicBezTo>
                      <a:pt x="89308" y="1910"/>
                      <a:pt x="179019" y="-13168"/>
                      <a:pt x="264207" y="11710"/>
                    </a:cubicBezTo>
                    <a:cubicBezTo>
                      <a:pt x="414228" y="54681"/>
                      <a:pt x="499415" y="212994"/>
                      <a:pt x="454937" y="363015"/>
                    </a:cubicBezTo>
                    <a:cubicBezTo>
                      <a:pt x="414228" y="499466"/>
                      <a:pt x="279284" y="582392"/>
                      <a:pt x="142833" y="562791"/>
                    </a:cubicBezTo>
                    <a:lnTo>
                      <a:pt x="120217" y="638933"/>
                    </a:lnTo>
                    <a:cubicBezTo>
                      <a:pt x="113432" y="660795"/>
                      <a:pt x="90816" y="672857"/>
                      <a:pt x="68954" y="666826"/>
                    </a:cubicBezTo>
                    <a:close/>
                  </a:path>
                </a:pathLst>
              </a:custGeom>
              <a:solidFill>
                <a:schemeClr val="bg1"/>
              </a:solidFill>
              <a:ln w="3011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4" name="גרפיקה 374">
                <a:extLst>
                  <a:ext uri="{FF2B5EF4-FFF2-40B4-BE49-F238E27FC236}">
                    <a16:creationId xmlns:a16="http://schemas.microsoft.com/office/drawing/2014/main" id="{B4F30A57-F603-4628-8192-A85D5F7DB393}"/>
                  </a:ext>
                </a:extLst>
              </p:cNvPr>
              <p:cNvSpPr/>
              <p:nvPr/>
            </p:nvSpPr>
            <p:spPr>
              <a:xfrm>
                <a:off x="7781846" y="3847244"/>
                <a:ext cx="51263" cy="51263"/>
              </a:xfrm>
              <a:custGeom>
                <a:avLst/>
                <a:gdLst>
                  <a:gd name="connsiteX0" fmla="*/ 51263 w 51263"/>
                  <a:gd name="connsiteY0" fmla="*/ 25632 h 51263"/>
                  <a:gd name="connsiteX1" fmla="*/ 25632 w 51263"/>
                  <a:gd name="connsiteY1" fmla="*/ 51263 h 51263"/>
                  <a:gd name="connsiteX2" fmla="*/ 0 w 51263"/>
                  <a:gd name="connsiteY2" fmla="*/ 25632 h 51263"/>
                  <a:gd name="connsiteX3" fmla="*/ 25632 w 51263"/>
                  <a:gd name="connsiteY3" fmla="*/ 0 h 51263"/>
                  <a:gd name="connsiteX4" fmla="*/ 51263 w 51263"/>
                  <a:gd name="connsiteY4" fmla="*/ 25632 h 51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63" h="51263">
                    <a:moveTo>
                      <a:pt x="51263" y="25632"/>
                    </a:moveTo>
                    <a:cubicBezTo>
                      <a:pt x="51263" y="39788"/>
                      <a:pt x="39788" y="51263"/>
                      <a:pt x="25632" y="51263"/>
                    </a:cubicBezTo>
                    <a:cubicBezTo>
                      <a:pt x="11476" y="51263"/>
                      <a:pt x="0" y="39788"/>
                      <a:pt x="0" y="25632"/>
                    </a:cubicBezTo>
                    <a:cubicBezTo>
                      <a:pt x="0" y="11476"/>
                      <a:pt x="11476" y="0"/>
                      <a:pt x="25632" y="0"/>
                    </a:cubicBezTo>
                    <a:cubicBezTo>
                      <a:pt x="39788" y="0"/>
                      <a:pt x="51263" y="11476"/>
                      <a:pt x="51263" y="256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5" name="גרפיקה 374">
                <a:extLst>
                  <a:ext uri="{FF2B5EF4-FFF2-40B4-BE49-F238E27FC236}">
                    <a16:creationId xmlns:a16="http://schemas.microsoft.com/office/drawing/2014/main" id="{8C2953BB-3A00-49AC-B3CA-FA7F138B3B11}"/>
                  </a:ext>
                </a:extLst>
              </p:cNvPr>
              <p:cNvSpPr/>
              <p:nvPr/>
            </p:nvSpPr>
            <p:spPr>
              <a:xfrm>
                <a:off x="7764507" y="3743963"/>
                <a:ext cx="31662" cy="31662"/>
              </a:xfrm>
              <a:custGeom>
                <a:avLst/>
                <a:gdLst>
                  <a:gd name="connsiteX0" fmla="*/ 31663 w 31662"/>
                  <a:gd name="connsiteY0" fmla="*/ 15831 h 31662"/>
                  <a:gd name="connsiteX1" fmla="*/ 15831 w 31662"/>
                  <a:gd name="connsiteY1" fmla="*/ 31663 h 31662"/>
                  <a:gd name="connsiteX2" fmla="*/ 0 w 31662"/>
                  <a:gd name="connsiteY2" fmla="*/ 15831 h 31662"/>
                  <a:gd name="connsiteX3" fmla="*/ 15831 w 31662"/>
                  <a:gd name="connsiteY3" fmla="*/ 0 h 31662"/>
                  <a:gd name="connsiteX4" fmla="*/ 31663 w 31662"/>
                  <a:gd name="connsiteY4" fmla="*/ 15831 h 31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62" h="31662">
                    <a:moveTo>
                      <a:pt x="31663" y="15831"/>
                    </a:moveTo>
                    <a:cubicBezTo>
                      <a:pt x="31663" y="24575"/>
                      <a:pt x="24575" y="31663"/>
                      <a:pt x="15831" y="31663"/>
                    </a:cubicBezTo>
                    <a:cubicBezTo>
                      <a:pt x="7088" y="31663"/>
                      <a:pt x="0" y="24575"/>
                      <a:pt x="0" y="15831"/>
                    </a:cubicBezTo>
                    <a:cubicBezTo>
                      <a:pt x="0" y="7088"/>
                      <a:pt x="7088" y="0"/>
                      <a:pt x="15831" y="0"/>
                    </a:cubicBezTo>
                    <a:cubicBezTo>
                      <a:pt x="24575" y="0"/>
                      <a:pt x="31663" y="7088"/>
                      <a:pt x="31663" y="1583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6" name="גרפיקה 374">
                <a:extLst>
                  <a:ext uri="{FF2B5EF4-FFF2-40B4-BE49-F238E27FC236}">
                    <a16:creationId xmlns:a16="http://schemas.microsoft.com/office/drawing/2014/main" id="{138573AC-EAC6-4C38-B138-580808F9BE2B}"/>
                  </a:ext>
                </a:extLst>
              </p:cNvPr>
              <p:cNvSpPr/>
              <p:nvPr/>
            </p:nvSpPr>
            <p:spPr>
              <a:xfrm>
                <a:off x="8403791" y="3602989"/>
                <a:ext cx="63325" cy="63325"/>
              </a:xfrm>
              <a:custGeom>
                <a:avLst/>
                <a:gdLst>
                  <a:gd name="connsiteX0" fmla="*/ 63325 w 63325"/>
                  <a:gd name="connsiteY0" fmla="*/ 31663 h 63325"/>
                  <a:gd name="connsiteX1" fmla="*/ 31663 w 63325"/>
                  <a:gd name="connsiteY1" fmla="*/ 63325 h 63325"/>
                  <a:gd name="connsiteX2" fmla="*/ 0 w 63325"/>
                  <a:gd name="connsiteY2" fmla="*/ 31663 h 63325"/>
                  <a:gd name="connsiteX3" fmla="*/ 31663 w 63325"/>
                  <a:gd name="connsiteY3" fmla="*/ 0 h 63325"/>
                  <a:gd name="connsiteX4" fmla="*/ 63325 w 63325"/>
                  <a:gd name="connsiteY4" fmla="*/ 31663 h 63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25" h="63325">
                    <a:moveTo>
                      <a:pt x="63325" y="31663"/>
                    </a:moveTo>
                    <a:cubicBezTo>
                      <a:pt x="63325" y="49149"/>
                      <a:pt x="49149" y="63325"/>
                      <a:pt x="31663" y="63325"/>
                    </a:cubicBezTo>
                    <a:cubicBezTo>
                      <a:pt x="14176" y="63325"/>
                      <a:pt x="0" y="49149"/>
                      <a:pt x="0" y="31663"/>
                    </a:cubicBezTo>
                    <a:cubicBezTo>
                      <a:pt x="0" y="14176"/>
                      <a:pt x="14176" y="0"/>
                      <a:pt x="31663" y="0"/>
                    </a:cubicBezTo>
                    <a:cubicBezTo>
                      <a:pt x="49149" y="0"/>
                      <a:pt x="63325" y="14176"/>
                      <a:pt x="63325" y="31663"/>
                    </a:cubicBezTo>
                    <a:close/>
                  </a:path>
                </a:pathLst>
              </a:custGeom>
              <a:solidFill>
                <a:schemeClr val="bg1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7" name="גרפיקה 374">
                <a:extLst>
                  <a:ext uri="{FF2B5EF4-FFF2-40B4-BE49-F238E27FC236}">
                    <a16:creationId xmlns:a16="http://schemas.microsoft.com/office/drawing/2014/main" id="{C723815F-D0F0-4707-B8EB-CFD634AF5BFB}"/>
                  </a:ext>
                </a:extLst>
              </p:cNvPr>
              <p:cNvSpPr/>
              <p:nvPr/>
            </p:nvSpPr>
            <p:spPr>
              <a:xfrm>
                <a:off x="8488225" y="3440152"/>
                <a:ext cx="25631" cy="25631"/>
              </a:xfrm>
              <a:custGeom>
                <a:avLst/>
                <a:gdLst>
                  <a:gd name="connsiteX0" fmla="*/ 25632 w 25631"/>
                  <a:gd name="connsiteY0" fmla="*/ 12816 h 25631"/>
                  <a:gd name="connsiteX1" fmla="*/ 12816 w 25631"/>
                  <a:gd name="connsiteY1" fmla="*/ 25632 h 25631"/>
                  <a:gd name="connsiteX2" fmla="*/ 0 w 25631"/>
                  <a:gd name="connsiteY2" fmla="*/ 12816 h 25631"/>
                  <a:gd name="connsiteX3" fmla="*/ 12816 w 25631"/>
                  <a:gd name="connsiteY3" fmla="*/ 0 h 25631"/>
                  <a:gd name="connsiteX4" fmla="*/ 25632 w 25631"/>
                  <a:gd name="connsiteY4" fmla="*/ 12816 h 25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31" h="25631">
                    <a:moveTo>
                      <a:pt x="25632" y="12816"/>
                    </a:moveTo>
                    <a:cubicBezTo>
                      <a:pt x="25632" y="19894"/>
                      <a:pt x="19894" y="25632"/>
                      <a:pt x="12816" y="25632"/>
                    </a:cubicBezTo>
                    <a:cubicBezTo>
                      <a:pt x="5738" y="25632"/>
                      <a:pt x="0" y="19894"/>
                      <a:pt x="0" y="12816"/>
                    </a:cubicBezTo>
                    <a:cubicBezTo>
                      <a:pt x="0" y="5738"/>
                      <a:pt x="5738" y="0"/>
                      <a:pt x="12816" y="0"/>
                    </a:cubicBezTo>
                    <a:cubicBezTo>
                      <a:pt x="19894" y="0"/>
                      <a:pt x="25632" y="5738"/>
                      <a:pt x="25632" y="1281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8" name="גרפיקה 374">
                <a:extLst>
                  <a:ext uri="{FF2B5EF4-FFF2-40B4-BE49-F238E27FC236}">
                    <a16:creationId xmlns:a16="http://schemas.microsoft.com/office/drawing/2014/main" id="{25504708-0C06-474E-AD8E-CA297FA5D688}"/>
                  </a:ext>
                </a:extLst>
              </p:cNvPr>
              <p:cNvSpPr/>
              <p:nvPr/>
            </p:nvSpPr>
            <p:spPr>
              <a:xfrm>
                <a:off x="8490487" y="3523832"/>
                <a:ext cx="63325" cy="63325"/>
              </a:xfrm>
              <a:custGeom>
                <a:avLst/>
                <a:gdLst>
                  <a:gd name="connsiteX0" fmla="*/ 63325 w 63325"/>
                  <a:gd name="connsiteY0" fmla="*/ 31663 h 63325"/>
                  <a:gd name="connsiteX1" fmla="*/ 31663 w 63325"/>
                  <a:gd name="connsiteY1" fmla="*/ 63325 h 63325"/>
                  <a:gd name="connsiteX2" fmla="*/ 0 w 63325"/>
                  <a:gd name="connsiteY2" fmla="*/ 31663 h 63325"/>
                  <a:gd name="connsiteX3" fmla="*/ 31663 w 63325"/>
                  <a:gd name="connsiteY3" fmla="*/ 0 h 63325"/>
                  <a:gd name="connsiteX4" fmla="*/ 63325 w 63325"/>
                  <a:gd name="connsiteY4" fmla="*/ 31663 h 63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25" h="63325">
                    <a:moveTo>
                      <a:pt x="63325" y="31663"/>
                    </a:moveTo>
                    <a:cubicBezTo>
                      <a:pt x="63325" y="49149"/>
                      <a:pt x="49149" y="63325"/>
                      <a:pt x="31663" y="63325"/>
                    </a:cubicBezTo>
                    <a:cubicBezTo>
                      <a:pt x="14176" y="63325"/>
                      <a:pt x="0" y="49149"/>
                      <a:pt x="0" y="31663"/>
                    </a:cubicBezTo>
                    <a:cubicBezTo>
                      <a:pt x="0" y="14176"/>
                      <a:pt x="14176" y="0"/>
                      <a:pt x="31663" y="0"/>
                    </a:cubicBezTo>
                    <a:cubicBezTo>
                      <a:pt x="49149" y="0"/>
                      <a:pt x="63325" y="14176"/>
                      <a:pt x="63325" y="31663"/>
                    </a:cubicBezTo>
                    <a:close/>
                  </a:path>
                </a:pathLst>
              </a:custGeom>
              <a:solidFill>
                <a:schemeClr val="bg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9" name="גרפיקה 374">
                <a:extLst>
                  <a:ext uri="{FF2B5EF4-FFF2-40B4-BE49-F238E27FC236}">
                    <a16:creationId xmlns:a16="http://schemas.microsoft.com/office/drawing/2014/main" id="{F5B841A5-6FEA-46DD-93AA-0499A7C17211}"/>
                  </a:ext>
                </a:extLst>
              </p:cNvPr>
              <p:cNvSpPr/>
              <p:nvPr/>
            </p:nvSpPr>
            <p:spPr>
              <a:xfrm>
                <a:off x="7912716" y="3939667"/>
                <a:ext cx="88056" cy="88056"/>
              </a:xfrm>
              <a:custGeom>
                <a:avLst/>
                <a:gdLst>
                  <a:gd name="connsiteX0" fmla="*/ 31212 w 88056"/>
                  <a:gd name="connsiteY0" fmla="*/ 86245 h 88056"/>
                  <a:gd name="connsiteX1" fmla="*/ 1811 w 88056"/>
                  <a:gd name="connsiteY1" fmla="*/ 31212 h 88056"/>
                  <a:gd name="connsiteX2" fmla="*/ 56844 w 88056"/>
                  <a:gd name="connsiteY2" fmla="*/ 1811 h 88056"/>
                  <a:gd name="connsiteX3" fmla="*/ 86245 w 88056"/>
                  <a:gd name="connsiteY3" fmla="*/ 56844 h 88056"/>
                  <a:gd name="connsiteX4" fmla="*/ 31212 w 88056"/>
                  <a:gd name="connsiteY4" fmla="*/ 86245 h 88056"/>
                  <a:gd name="connsiteX5" fmla="*/ 44028 w 88056"/>
                  <a:gd name="connsiteY5" fmla="*/ 44028 h 88056"/>
                  <a:gd name="connsiteX6" fmla="*/ 44028 w 88056"/>
                  <a:gd name="connsiteY6" fmla="*/ 44028 h 88056"/>
                  <a:gd name="connsiteX7" fmla="*/ 44028 w 88056"/>
                  <a:gd name="connsiteY7" fmla="*/ 44028 h 8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56" h="88056">
                    <a:moveTo>
                      <a:pt x="31212" y="86245"/>
                    </a:moveTo>
                    <a:cubicBezTo>
                      <a:pt x="7842" y="79460"/>
                      <a:pt x="-4973" y="54583"/>
                      <a:pt x="1811" y="31212"/>
                    </a:cubicBezTo>
                    <a:cubicBezTo>
                      <a:pt x="8596" y="7842"/>
                      <a:pt x="33474" y="-4973"/>
                      <a:pt x="56844" y="1811"/>
                    </a:cubicBezTo>
                    <a:cubicBezTo>
                      <a:pt x="80214" y="8596"/>
                      <a:pt x="93030" y="33474"/>
                      <a:pt x="86245" y="56844"/>
                    </a:cubicBezTo>
                    <a:cubicBezTo>
                      <a:pt x="79460" y="80214"/>
                      <a:pt x="54583" y="93030"/>
                      <a:pt x="31212" y="86245"/>
                    </a:cubicBezTo>
                    <a:close/>
                    <a:moveTo>
                      <a:pt x="44028" y="44028"/>
                    </a:moveTo>
                    <a:lnTo>
                      <a:pt x="44028" y="44028"/>
                    </a:lnTo>
                    <a:lnTo>
                      <a:pt x="44028" y="44028"/>
                    </a:lnTo>
                    <a:close/>
                  </a:path>
                </a:pathLst>
              </a:custGeom>
              <a:solidFill>
                <a:schemeClr val="accent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 dirty="0"/>
              </a:p>
            </p:txBody>
          </p:sp>
        </p:grpSp>
      </p:grpSp>
      <p:grpSp>
        <p:nvGrpSpPr>
          <p:cNvPr id="405" name="קבוצה 404">
            <a:extLst>
              <a:ext uri="{FF2B5EF4-FFF2-40B4-BE49-F238E27FC236}">
                <a16:creationId xmlns:a16="http://schemas.microsoft.com/office/drawing/2014/main" id="{225498D6-B97C-4194-80EA-4404AC0F0180}"/>
              </a:ext>
            </a:extLst>
          </p:cNvPr>
          <p:cNvGrpSpPr/>
          <p:nvPr/>
        </p:nvGrpSpPr>
        <p:grpSpPr>
          <a:xfrm>
            <a:off x="6633830" y="3268015"/>
            <a:ext cx="871167" cy="722422"/>
            <a:chOff x="6633830" y="3268015"/>
            <a:chExt cx="871167" cy="722422"/>
          </a:xfrm>
        </p:grpSpPr>
        <p:grpSp>
          <p:nvGrpSpPr>
            <p:cNvPr id="390" name="גרפיקה 376">
              <a:extLst>
                <a:ext uri="{FF2B5EF4-FFF2-40B4-BE49-F238E27FC236}">
                  <a16:creationId xmlns:a16="http://schemas.microsoft.com/office/drawing/2014/main" id="{25092560-6B64-4BA9-A8EB-CC12D0D88B33}"/>
                </a:ext>
              </a:extLst>
            </p:cNvPr>
            <p:cNvGrpSpPr/>
            <p:nvPr/>
          </p:nvGrpSpPr>
          <p:grpSpPr>
            <a:xfrm>
              <a:off x="6720642" y="3268015"/>
              <a:ext cx="784355" cy="313328"/>
              <a:chOff x="6720642" y="3268015"/>
              <a:chExt cx="784355" cy="313328"/>
            </a:xfrm>
          </p:grpSpPr>
          <p:sp>
            <p:nvSpPr>
              <p:cNvPr id="391" name="גרפיקה 376">
                <a:extLst>
                  <a:ext uri="{FF2B5EF4-FFF2-40B4-BE49-F238E27FC236}">
                    <a16:creationId xmlns:a16="http://schemas.microsoft.com/office/drawing/2014/main" id="{96292FF0-2FFF-4AB1-87C7-FE7F4773EB79}"/>
                  </a:ext>
                </a:extLst>
              </p:cNvPr>
              <p:cNvSpPr/>
              <p:nvPr/>
            </p:nvSpPr>
            <p:spPr>
              <a:xfrm>
                <a:off x="6786063" y="3268015"/>
                <a:ext cx="46827" cy="46827"/>
              </a:xfrm>
              <a:custGeom>
                <a:avLst/>
                <a:gdLst>
                  <a:gd name="connsiteX0" fmla="*/ 46827 w 46827"/>
                  <a:gd name="connsiteY0" fmla="*/ 23414 h 46827"/>
                  <a:gd name="connsiteX1" fmla="*/ 23414 w 46827"/>
                  <a:gd name="connsiteY1" fmla="*/ 46827 h 46827"/>
                  <a:gd name="connsiteX2" fmla="*/ 0 w 46827"/>
                  <a:gd name="connsiteY2" fmla="*/ 23414 h 46827"/>
                  <a:gd name="connsiteX3" fmla="*/ 23414 w 46827"/>
                  <a:gd name="connsiteY3" fmla="*/ 0 h 46827"/>
                  <a:gd name="connsiteX4" fmla="*/ 46827 w 46827"/>
                  <a:gd name="connsiteY4" fmla="*/ 23414 h 4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27" h="46827">
                    <a:moveTo>
                      <a:pt x="46827" y="23414"/>
                    </a:moveTo>
                    <a:cubicBezTo>
                      <a:pt x="46827" y="36345"/>
                      <a:pt x="36345" y="46827"/>
                      <a:pt x="23414" y="46827"/>
                    </a:cubicBezTo>
                    <a:cubicBezTo>
                      <a:pt x="10483" y="46827"/>
                      <a:pt x="0" y="36345"/>
                      <a:pt x="0" y="23414"/>
                    </a:cubicBezTo>
                    <a:cubicBezTo>
                      <a:pt x="0" y="10483"/>
                      <a:pt x="10483" y="0"/>
                      <a:pt x="23414" y="0"/>
                    </a:cubicBezTo>
                    <a:cubicBezTo>
                      <a:pt x="36345" y="0"/>
                      <a:pt x="46827" y="10483"/>
                      <a:pt x="46827" y="23414"/>
                    </a:cubicBezTo>
                    <a:close/>
                  </a:path>
                </a:pathLst>
              </a:custGeom>
              <a:solidFill>
                <a:schemeClr val="bg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2" name="גרפיקה 376">
                <a:extLst>
                  <a:ext uri="{FF2B5EF4-FFF2-40B4-BE49-F238E27FC236}">
                    <a16:creationId xmlns:a16="http://schemas.microsoft.com/office/drawing/2014/main" id="{4FE98C02-21E3-4D54-93EB-392BFFB6E7BC}"/>
                  </a:ext>
                </a:extLst>
              </p:cNvPr>
              <p:cNvSpPr/>
              <p:nvPr/>
            </p:nvSpPr>
            <p:spPr>
              <a:xfrm>
                <a:off x="7348407" y="3490444"/>
                <a:ext cx="28922" cy="28922"/>
              </a:xfrm>
              <a:custGeom>
                <a:avLst/>
                <a:gdLst>
                  <a:gd name="connsiteX0" fmla="*/ 28923 w 28922"/>
                  <a:gd name="connsiteY0" fmla="*/ 14461 h 28922"/>
                  <a:gd name="connsiteX1" fmla="*/ 14461 w 28922"/>
                  <a:gd name="connsiteY1" fmla="*/ 28923 h 28922"/>
                  <a:gd name="connsiteX2" fmla="*/ 0 w 28922"/>
                  <a:gd name="connsiteY2" fmla="*/ 14461 h 28922"/>
                  <a:gd name="connsiteX3" fmla="*/ 14461 w 28922"/>
                  <a:gd name="connsiteY3" fmla="*/ 0 h 28922"/>
                  <a:gd name="connsiteX4" fmla="*/ 28923 w 28922"/>
                  <a:gd name="connsiteY4" fmla="*/ 14461 h 2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22" h="28922">
                    <a:moveTo>
                      <a:pt x="28923" y="14461"/>
                    </a:moveTo>
                    <a:cubicBezTo>
                      <a:pt x="28923" y="22448"/>
                      <a:pt x="22448" y="28923"/>
                      <a:pt x="14461" y="28923"/>
                    </a:cubicBezTo>
                    <a:cubicBezTo>
                      <a:pt x="6475" y="28923"/>
                      <a:pt x="0" y="22448"/>
                      <a:pt x="0" y="14461"/>
                    </a:cubicBezTo>
                    <a:cubicBezTo>
                      <a:pt x="0" y="6475"/>
                      <a:pt x="6475" y="0"/>
                      <a:pt x="14461" y="0"/>
                    </a:cubicBezTo>
                    <a:cubicBezTo>
                      <a:pt x="22448" y="0"/>
                      <a:pt x="28923" y="6475"/>
                      <a:pt x="28923" y="14461"/>
                    </a:cubicBezTo>
                    <a:close/>
                  </a:path>
                </a:pathLst>
              </a:custGeom>
              <a:solidFill>
                <a:schemeClr val="bg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3" name="גרפיקה 376">
                <a:extLst>
                  <a:ext uri="{FF2B5EF4-FFF2-40B4-BE49-F238E27FC236}">
                    <a16:creationId xmlns:a16="http://schemas.microsoft.com/office/drawing/2014/main" id="{8CD5F0F3-03E0-477D-8B9D-DFA2692DB68F}"/>
                  </a:ext>
                </a:extLst>
              </p:cNvPr>
              <p:cNvSpPr/>
              <p:nvPr/>
            </p:nvSpPr>
            <p:spPr>
              <a:xfrm>
                <a:off x="6720642" y="3326549"/>
                <a:ext cx="57845" cy="57845"/>
              </a:xfrm>
              <a:custGeom>
                <a:avLst/>
                <a:gdLst>
                  <a:gd name="connsiteX0" fmla="*/ 57845 w 57845"/>
                  <a:gd name="connsiteY0" fmla="*/ 28923 h 57845"/>
                  <a:gd name="connsiteX1" fmla="*/ 28923 w 57845"/>
                  <a:gd name="connsiteY1" fmla="*/ 57845 h 57845"/>
                  <a:gd name="connsiteX2" fmla="*/ 0 w 57845"/>
                  <a:gd name="connsiteY2" fmla="*/ 28923 h 57845"/>
                  <a:gd name="connsiteX3" fmla="*/ 28923 w 57845"/>
                  <a:gd name="connsiteY3" fmla="*/ 0 h 57845"/>
                  <a:gd name="connsiteX4" fmla="*/ 57845 w 57845"/>
                  <a:gd name="connsiteY4" fmla="*/ 28923 h 5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845" h="57845">
                    <a:moveTo>
                      <a:pt x="57845" y="28923"/>
                    </a:moveTo>
                    <a:cubicBezTo>
                      <a:pt x="57845" y="44896"/>
                      <a:pt x="44896" y="57845"/>
                      <a:pt x="28923" y="57845"/>
                    </a:cubicBezTo>
                    <a:cubicBezTo>
                      <a:pt x="12949" y="57845"/>
                      <a:pt x="0" y="44896"/>
                      <a:pt x="0" y="28923"/>
                    </a:cubicBezTo>
                    <a:cubicBezTo>
                      <a:pt x="0" y="12949"/>
                      <a:pt x="12949" y="0"/>
                      <a:pt x="28923" y="0"/>
                    </a:cubicBezTo>
                    <a:cubicBezTo>
                      <a:pt x="44896" y="0"/>
                      <a:pt x="57845" y="12949"/>
                      <a:pt x="57845" y="2892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4" name="גרפיקה 376">
                <a:extLst>
                  <a:ext uri="{FF2B5EF4-FFF2-40B4-BE49-F238E27FC236}">
                    <a16:creationId xmlns:a16="http://schemas.microsoft.com/office/drawing/2014/main" id="{97F5ABE9-E4DC-4C56-AF3A-DE5BE62EDAF9}"/>
                  </a:ext>
                </a:extLst>
              </p:cNvPr>
              <p:cNvSpPr/>
              <p:nvPr/>
            </p:nvSpPr>
            <p:spPr>
              <a:xfrm>
                <a:off x="7403079" y="3433287"/>
                <a:ext cx="23413" cy="23413"/>
              </a:xfrm>
              <a:custGeom>
                <a:avLst/>
                <a:gdLst>
                  <a:gd name="connsiteX0" fmla="*/ 23414 w 23413"/>
                  <a:gd name="connsiteY0" fmla="*/ 11707 h 23413"/>
                  <a:gd name="connsiteX1" fmla="*/ 11707 w 23413"/>
                  <a:gd name="connsiteY1" fmla="*/ 23414 h 23413"/>
                  <a:gd name="connsiteX2" fmla="*/ 0 w 23413"/>
                  <a:gd name="connsiteY2" fmla="*/ 11707 h 23413"/>
                  <a:gd name="connsiteX3" fmla="*/ 11707 w 23413"/>
                  <a:gd name="connsiteY3" fmla="*/ 0 h 23413"/>
                  <a:gd name="connsiteX4" fmla="*/ 23414 w 23413"/>
                  <a:gd name="connsiteY4" fmla="*/ 11707 h 23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13" h="23413">
                    <a:moveTo>
                      <a:pt x="23414" y="11707"/>
                    </a:moveTo>
                    <a:cubicBezTo>
                      <a:pt x="23414" y="18172"/>
                      <a:pt x="18172" y="23414"/>
                      <a:pt x="11707" y="23414"/>
                    </a:cubicBezTo>
                    <a:cubicBezTo>
                      <a:pt x="5241" y="23414"/>
                      <a:pt x="0" y="18172"/>
                      <a:pt x="0" y="11707"/>
                    </a:cubicBezTo>
                    <a:cubicBezTo>
                      <a:pt x="0" y="5241"/>
                      <a:pt x="5241" y="0"/>
                      <a:pt x="11707" y="0"/>
                    </a:cubicBezTo>
                    <a:cubicBezTo>
                      <a:pt x="18172" y="0"/>
                      <a:pt x="23414" y="5241"/>
                      <a:pt x="23414" y="1170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5" name="גרפיקה 376">
                <a:extLst>
                  <a:ext uri="{FF2B5EF4-FFF2-40B4-BE49-F238E27FC236}">
                    <a16:creationId xmlns:a16="http://schemas.microsoft.com/office/drawing/2014/main" id="{D8794357-53D3-4046-865D-46492DBE7BD4}"/>
                  </a:ext>
                </a:extLst>
              </p:cNvPr>
              <p:cNvSpPr/>
              <p:nvPr/>
            </p:nvSpPr>
            <p:spPr>
              <a:xfrm>
                <a:off x="7447152" y="3523498"/>
                <a:ext cx="57845" cy="57845"/>
              </a:xfrm>
              <a:custGeom>
                <a:avLst/>
                <a:gdLst>
                  <a:gd name="connsiteX0" fmla="*/ 57845 w 57845"/>
                  <a:gd name="connsiteY0" fmla="*/ 28923 h 57845"/>
                  <a:gd name="connsiteX1" fmla="*/ 28923 w 57845"/>
                  <a:gd name="connsiteY1" fmla="*/ 57845 h 57845"/>
                  <a:gd name="connsiteX2" fmla="*/ 0 w 57845"/>
                  <a:gd name="connsiteY2" fmla="*/ 28923 h 57845"/>
                  <a:gd name="connsiteX3" fmla="*/ 28923 w 57845"/>
                  <a:gd name="connsiteY3" fmla="*/ 0 h 57845"/>
                  <a:gd name="connsiteX4" fmla="*/ 57845 w 57845"/>
                  <a:gd name="connsiteY4" fmla="*/ 28923 h 5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845" h="57845">
                    <a:moveTo>
                      <a:pt x="57845" y="28923"/>
                    </a:moveTo>
                    <a:cubicBezTo>
                      <a:pt x="57845" y="44896"/>
                      <a:pt x="44896" y="57845"/>
                      <a:pt x="28923" y="57845"/>
                    </a:cubicBezTo>
                    <a:cubicBezTo>
                      <a:pt x="12949" y="57845"/>
                      <a:pt x="0" y="44896"/>
                      <a:pt x="0" y="28923"/>
                    </a:cubicBezTo>
                    <a:cubicBezTo>
                      <a:pt x="0" y="12949"/>
                      <a:pt x="12949" y="0"/>
                      <a:pt x="28923" y="0"/>
                    </a:cubicBezTo>
                    <a:cubicBezTo>
                      <a:pt x="44896" y="0"/>
                      <a:pt x="57845" y="12949"/>
                      <a:pt x="57845" y="2892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396" name="גרפיקה 376">
              <a:extLst>
                <a:ext uri="{FF2B5EF4-FFF2-40B4-BE49-F238E27FC236}">
                  <a16:creationId xmlns:a16="http://schemas.microsoft.com/office/drawing/2014/main" id="{BA0233E3-67B5-4ABE-914C-DE73FBB07BC3}"/>
                </a:ext>
              </a:extLst>
            </p:cNvPr>
            <p:cNvGrpSpPr/>
            <p:nvPr/>
          </p:nvGrpSpPr>
          <p:grpSpPr>
            <a:xfrm>
              <a:off x="6633830" y="3359558"/>
              <a:ext cx="720604" cy="630879"/>
              <a:chOff x="6633830" y="3359558"/>
              <a:chExt cx="720604" cy="630879"/>
            </a:xfrm>
          </p:grpSpPr>
          <p:sp>
            <p:nvSpPr>
              <p:cNvPr id="397" name="גרפיקה 376">
                <a:extLst>
                  <a:ext uri="{FF2B5EF4-FFF2-40B4-BE49-F238E27FC236}">
                    <a16:creationId xmlns:a16="http://schemas.microsoft.com/office/drawing/2014/main" id="{50B99D00-F0E2-4AC9-BA60-FCD20BAC75AE}"/>
                  </a:ext>
                </a:extLst>
              </p:cNvPr>
              <p:cNvSpPr/>
              <p:nvPr/>
            </p:nvSpPr>
            <p:spPr>
              <a:xfrm>
                <a:off x="6633830" y="3359558"/>
                <a:ext cx="720604" cy="630879"/>
              </a:xfrm>
              <a:custGeom>
                <a:avLst/>
                <a:gdLst>
                  <a:gd name="connsiteX0" fmla="*/ 665955 w 720604"/>
                  <a:gd name="connsiteY0" fmla="*/ 524096 h 630879"/>
                  <a:gd name="connsiteX1" fmla="*/ 164628 w 720604"/>
                  <a:gd name="connsiteY1" fmla="*/ 629457 h 630879"/>
                  <a:gd name="connsiteX2" fmla="*/ 83369 w 720604"/>
                  <a:gd name="connsiteY2" fmla="*/ 576433 h 630879"/>
                  <a:gd name="connsiteX3" fmla="*/ 1422 w 720604"/>
                  <a:gd name="connsiteY3" fmla="*/ 188042 h 630879"/>
                  <a:gd name="connsiteX4" fmla="*/ 54447 w 720604"/>
                  <a:gd name="connsiteY4" fmla="*/ 106783 h 630879"/>
                  <a:gd name="connsiteX5" fmla="*/ 555773 w 720604"/>
                  <a:gd name="connsiteY5" fmla="*/ 1422 h 630879"/>
                  <a:gd name="connsiteX6" fmla="*/ 637032 w 720604"/>
                  <a:gd name="connsiteY6" fmla="*/ 54447 h 630879"/>
                  <a:gd name="connsiteX7" fmla="*/ 718979 w 720604"/>
                  <a:gd name="connsiteY7" fmla="*/ 442837 h 630879"/>
                  <a:gd name="connsiteX8" fmla="*/ 665955 w 720604"/>
                  <a:gd name="connsiteY8" fmla="*/ 524096 h 63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604" h="630879">
                    <a:moveTo>
                      <a:pt x="665955" y="524096"/>
                    </a:moveTo>
                    <a:lnTo>
                      <a:pt x="164628" y="629457"/>
                    </a:lnTo>
                    <a:cubicBezTo>
                      <a:pt x="127442" y="637033"/>
                      <a:pt x="90944" y="613619"/>
                      <a:pt x="83369" y="576433"/>
                    </a:cubicBezTo>
                    <a:lnTo>
                      <a:pt x="1422" y="188042"/>
                    </a:lnTo>
                    <a:cubicBezTo>
                      <a:pt x="-6153" y="150856"/>
                      <a:pt x="17261" y="114358"/>
                      <a:pt x="54447" y="106783"/>
                    </a:cubicBezTo>
                    <a:lnTo>
                      <a:pt x="555773" y="1422"/>
                    </a:lnTo>
                    <a:cubicBezTo>
                      <a:pt x="592959" y="-6153"/>
                      <a:pt x="629457" y="17261"/>
                      <a:pt x="637032" y="54447"/>
                    </a:cubicBezTo>
                    <a:lnTo>
                      <a:pt x="718979" y="442837"/>
                    </a:lnTo>
                    <a:cubicBezTo>
                      <a:pt x="727243" y="479335"/>
                      <a:pt x="703141" y="516521"/>
                      <a:pt x="665955" y="524096"/>
                    </a:cubicBezTo>
                    <a:close/>
                  </a:path>
                </a:pathLst>
              </a:custGeom>
              <a:solidFill>
                <a:schemeClr val="bg1"/>
              </a:solidFill>
              <a:ln w="2746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8" name="גרפיקה 376">
                <a:extLst>
                  <a:ext uri="{FF2B5EF4-FFF2-40B4-BE49-F238E27FC236}">
                    <a16:creationId xmlns:a16="http://schemas.microsoft.com/office/drawing/2014/main" id="{3409FB96-28B5-44F7-AE37-59BBDAE284DB}"/>
                  </a:ext>
                </a:extLst>
              </p:cNvPr>
              <p:cNvSpPr/>
              <p:nvPr/>
            </p:nvSpPr>
            <p:spPr>
              <a:xfrm>
                <a:off x="6765403" y="3684639"/>
                <a:ext cx="47515" cy="9640"/>
              </a:xfrm>
              <a:custGeom>
                <a:avLst/>
                <a:gdLst>
                  <a:gd name="connsiteX0" fmla="*/ 0 w 47515"/>
                  <a:gd name="connsiteY0" fmla="*/ 9641 h 9640"/>
                  <a:gd name="connsiteX1" fmla="*/ 47516 w 47515"/>
                  <a:gd name="connsiteY1" fmla="*/ 0 h 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15" h="9640">
                    <a:moveTo>
                      <a:pt x="0" y="9641"/>
                    </a:moveTo>
                    <a:lnTo>
                      <a:pt x="47516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9" name="גרפיקה 376">
                <a:extLst>
                  <a:ext uri="{FF2B5EF4-FFF2-40B4-BE49-F238E27FC236}">
                    <a16:creationId xmlns:a16="http://schemas.microsoft.com/office/drawing/2014/main" id="{2A781C46-9A6F-4AAD-BFCC-FFF6CCA593C1}"/>
                  </a:ext>
                </a:extLst>
              </p:cNvPr>
              <p:cNvSpPr/>
              <p:nvPr/>
            </p:nvSpPr>
            <p:spPr>
              <a:xfrm>
                <a:off x="7150350" y="3603380"/>
                <a:ext cx="46827" cy="10329"/>
              </a:xfrm>
              <a:custGeom>
                <a:avLst/>
                <a:gdLst>
                  <a:gd name="connsiteX0" fmla="*/ 0 w 46827"/>
                  <a:gd name="connsiteY0" fmla="*/ 10330 h 10329"/>
                  <a:gd name="connsiteX1" fmla="*/ 46827 w 46827"/>
                  <a:gd name="connsiteY1" fmla="*/ 0 h 10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827" h="10329">
                    <a:moveTo>
                      <a:pt x="0" y="10330"/>
                    </a:moveTo>
                    <a:lnTo>
                      <a:pt x="46827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0" name="גרפיקה 376">
                <a:extLst>
                  <a:ext uri="{FF2B5EF4-FFF2-40B4-BE49-F238E27FC236}">
                    <a16:creationId xmlns:a16="http://schemas.microsoft.com/office/drawing/2014/main" id="{01387C1E-3AF2-4DA6-8E6A-6A6677319679}"/>
                  </a:ext>
                </a:extLst>
              </p:cNvPr>
              <p:cNvSpPr/>
              <p:nvPr/>
            </p:nvSpPr>
            <p:spPr>
              <a:xfrm>
                <a:off x="6850794" y="3856109"/>
                <a:ext cx="47515" cy="9640"/>
              </a:xfrm>
              <a:custGeom>
                <a:avLst/>
                <a:gdLst>
                  <a:gd name="connsiteX0" fmla="*/ 0 w 47515"/>
                  <a:gd name="connsiteY0" fmla="*/ 9641 h 9640"/>
                  <a:gd name="connsiteX1" fmla="*/ 47516 w 47515"/>
                  <a:gd name="connsiteY1" fmla="*/ 0 h 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15" h="9640">
                    <a:moveTo>
                      <a:pt x="0" y="9641"/>
                    </a:moveTo>
                    <a:lnTo>
                      <a:pt x="47516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1" name="גרפיקה 376">
                <a:extLst>
                  <a:ext uri="{FF2B5EF4-FFF2-40B4-BE49-F238E27FC236}">
                    <a16:creationId xmlns:a16="http://schemas.microsoft.com/office/drawing/2014/main" id="{7E10D7A0-DCD5-4A9F-801D-25628DC4785C}"/>
                  </a:ext>
                </a:extLst>
              </p:cNvPr>
              <p:cNvSpPr/>
              <p:nvPr/>
            </p:nvSpPr>
            <p:spPr>
              <a:xfrm>
                <a:off x="6901753" y="3632303"/>
                <a:ext cx="159763" cy="33743"/>
              </a:xfrm>
              <a:custGeom>
                <a:avLst/>
                <a:gdLst>
                  <a:gd name="connsiteX0" fmla="*/ 0 w 159763"/>
                  <a:gd name="connsiteY0" fmla="*/ 33743 h 33743"/>
                  <a:gd name="connsiteX1" fmla="*/ 159763 w 159763"/>
                  <a:gd name="connsiteY1" fmla="*/ 0 h 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63" h="33743">
                    <a:moveTo>
                      <a:pt x="0" y="33743"/>
                    </a:moveTo>
                    <a:lnTo>
                      <a:pt x="159763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2" name="גרפיקה 376">
                <a:extLst>
                  <a:ext uri="{FF2B5EF4-FFF2-40B4-BE49-F238E27FC236}">
                    <a16:creationId xmlns:a16="http://schemas.microsoft.com/office/drawing/2014/main" id="{A3C263E0-49DB-40D6-9122-5FA33FF879E1}"/>
                  </a:ext>
                </a:extLst>
              </p:cNvPr>
              <p:cNvSpPr/>
              <p:nvPr/>
            </p:nvSpPr>
            <p:spPr>
              <a:xfrm>
                <a:off x="6980946" y="3805150"/>
                <a:ext cx="159763" cy="33054"/>
              </a:xfrm>
              <a:custGeom>
                <a:avLst/>
                <a:gdLst>
                  <a:gd name="connsiteX0" fmla="*/ 0 w 159763"/>
                  <a:gd name="connsiteY0" fmla="*/ 33055 h 33054"/>
                  <a:gd name="connsiteX1" fmla="*/ 159763 w 159763"/>
                  <a:gd name="connsiteY1" fmla="*/ 0 h 3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63" h="33054">
                    <a:moveTo>
                      <a:pt x="0" y="33055"/>
                    </a:moveTo>
                    <a:lnTo>
                      <a:pt x="159763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3" name="גרפיקה 376">
                <a:extLst>
                  <a:ext uri="{FF2B5EF4-FFF2-40B4-BE49-F238E27FC236}">
                    <a16:creationId xmlns:a16="http://schemas.microsoft.com/office/drawing/2014/main" id="{3D6ED487-D5FE-4F03-9D1F-228725AB42AF}"/>
                  </a:ext>
                </a:extLst>
              </p:cNvPr>
              <p:cNvSpPr/>
              <p:nvPr/>
            </p:nvSpPr>
            <p:spPr>
              <a:xfrm>
                <a:off x="6832201" y="3725268"/>
                <a:ext cx="236201" cy="50270"/>
              </a:xfrm>
              <a:custGeom>
                <a:avLst/>
                <a:gdLst>
                  <a:gd name="connsiteX0" fmla="*/ 0 w 236201"/>
                  <a:gd name="connsiteY0" fmla="*/ 50270 h 50270"/>
                  <a:gd name="connsiteX1" fmla="*/ 236202 w 236201"/>
                  <a:gd name="connsiteY1" fmla="*/ 0 h 50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6201" h="50270">
                    <a:moveTo>
                      <a:pt x="0" y="50270"/>
                    </a:moveTo>
                    <a:lnTo>
                      <a:pt x="236202" y="0"/>
                    </a:lnTo>
                  </a:path>
                </a:pathLst>
              </a:custGeom>
              <a:ln w="68303" cap="rnd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4" name="גרפיקה 376">
                <a:extLst>
                  <a:ext uri="{FF2B5EF4-FFF2-40B4-BE49-F238E27FC236}">
                    <a16:creationId xmlns:a16="http://schemas.microsoft.com/office/drawing/2014/main" id="{EBB3701B-4A3D-4457-9B4C-E680A7804638}"/>
                  </a:ext>
                </a:extLst>
              </p:cNvPr>
              <p:cNvSpPr/>
              <p:nvPr/>
            </p:nvSpPr>
            <p:spPr>
              <a:xfrm>
                <a:off x="6636317" y="3360669"/>
                <a:ext cx="647628" cy="244088"/>
              </a:xfrm>
              <a:custGeom>
                <a:avLst/>
                <a:gdLst>
                  <a:gd name="connsiteX0" fmla="*/ 647628 w 647628"/>
                  <a:gd name="connsiteY0" fmla="*/ 110493 h 244088"/>
                  <a:gd name="connsiteX1" fmla="*/ 11329 w 647628"/>
                  <a:gd name="connsiteY1" fmla="*/ 244088 h 244088"/>
                  <a:gd name="connsiteX2" fmla="*/ 1689 w 647628"/>
                  <a:gd name="connsiteY2" fmla="*/ 196572 h 244088"/>
                  <a:gd name="connsiteX3" fmla="*/ 62977 w 647628"/>
                  <a:gd name="connsiteY3" fmla="*/ 102918 h 244088"/>
                  <a:gd name="connsiteX4" fmla="*/ 544333 w 647628"/>
                  <a:gd name="connsiteY4" fmla="*/ 1689 h 244088"/>
                  <a:gd name="connsiteX5" fmla="*/ 637987 w 647628"/>
                  <a:gd name="connsiteY5" fmla="*/ 62977 h 244088"/>
                  <a:gd name="connsiteX6" fmla="*/ 647628 w 647628"/>
                  <a:gd name="connsiteY6" fmla="*/ 110493 h 244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7628" h="244088">
                    <a:moveTo>
                      <a:pt x="647628" y="110493"/>
                    </a:moveTo>
                    <a:lnTo>
                      <a:pt x="11329" y="244088"/>
                    </a:lnTo>
                    <a:lnTo>
                      <a:pt x="1689" y="196572"/>
                    </a:lnTo>
                    <a:cubicBezTo>
                      <a:pt x="-7264" y="153877"/>
                      <a:pt x="20282" y="111870"/>
                      <a:pt x="62977" y="102918"/>
                    </a:cubicBezTo>
                    <a:lnTo>
                      <a:pt x="544333" y="1689"/>
                    </a:lnTo>
                    <a:cubicBezTo>
                      <a:pt x="587028" y="-7264"/>
                      <a:pt x="629035" y="20282"/>
                      <a:pt x="637987" y="62977"/>
                    </a:cubicBezTo>
                    <a:lnTo>
                      <a:pt x="647628" y="110493"/>
                    </a:lnTo>
                    <a:close/>
                  </a:path>
                </a:pathLst>
              </a:custGeom>
              <a:solidFill>
                <a:schemeClr val="bg2"/>
              </a:solidFill>
              <a:ln w="2746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grpSp>
        <p:nvGrpSpPr>
          <p:cNvPr id="406" name="גרפיקה 378">
            <a:extLst>
              <a:ext uri="{FF2B5EF4-FFF2-40B4-BE49-F238E27FC236}">
                <a16:creationId xmlns:a16="http://schemas.microsoft.com/office/drawing/2014/main" id="{8A7DAA4B-2EDE-48B9-B1D6-E863A8E75233}"/>
              </a:ext>
            </a:extLst>
          </p:cNvPr>
          <p:cNvGrpSpPr/>
          <p:nvPr/>
        </p:nvGrpSpPr>
        <p:grpSpPr>
          <a:xfrm rot="21188512">
            <a:off x="5503193" y="3290848"/>
            <a:ext cx="621983" cy="738559"/>
            <a:chOff x="5503193" y="3290848"/>
            <a:chExt cx="621983" cy="738559"/>
          </a:xfrm>
        </p:grpSpPr>
        <p:grpSp>
          <p:nvGrpSpPr>
            <p:cNvPr id="407" name="גרפיקה 378">
              <a:extLst>
                <a:ext uri="{FF2B5EF4-FFF2-40B4-BE49-F238E27FC236}">
                  <a16:creationId xmlns:a16="http://schemas.microsoft.com/office/drawing/2014/main" id="{E6EB62B1-A69E-49C2-AB8E-B2DB9C8B2012}"/>
                </a:ext>
              </a:extLst>
            </p:cNvPr>
            <p:cNvGrpSpPr/>
            <p:nvPr/>
          </p:nvGrpSpPr>
          <p:grpSpPr>
            <a:xfrm rot="21188512">
              <a:off x="5503193" y="3377013"/>
              <a:ext cx="621983" cy="550299"/>
              <a:chOff x="5503193" y="3377013"/>
              <a:chExt cx="621983" cy="550299"/>
            </a:xfrm>
          </p:grpSpPr>
          <p:sp>
            <p:nvSpPr>
              <p:cNvPr id="408" name="גרפיקה 378">
                <a:extLst>
                  <a:ext uri="{FF2B5EF4-FFF2-40B4-BE49-F238E27FC236}">
                    <a16:creationId xmlns:a16="http://schemas.microsoft.com/office/drawing/2014/main" id="{29B769B1-D550-4727-8DEB-6553904B8FB9}"/>
                  </a:ext>
                </a:extLst>
              </p:cNvPr>
              <p:cNvSpPr/>
              <p:nvPr/>
            </p:nvSpPr>
            <p:spPr>
              <a:xfrm>
                <a:off x="6075939" y="3789738"/>
                <a:ext cx="49237" cy="49237"/>
              </a:xfrm>
              <a:custGeom>
                <a:avLst/>
                <a:gdLst>
                  <a:gd name="connsiteX0" fmla="*/ 49237 w 49237"/>
                  <a:gd name="connsiteY0" fmla="*/ 24619 h 49237"/>
                  <a:gd name="connsiteX1" fmla="*/ 24619 w 49237"/>
                  <a:gd name="connsiteY1" fmla="*/ 49237 h 49237"/>
                  <a:gd name="connsiteX2" fmla="*/ 0 w 49237"/>
                  <a:gd name="connsiteY2" fmla="*/ 24619 h 49237"/>
                  <a:gd name="connsiteX3" fmla="*/ 24619 w 49237"/>
                  <a:gd name="connsiteY3" fmla="*/ 0 h 49237"/>
                  <a:gd name="connsiteX4" fmla="*/ 49237 w 49237"/>
                  <a:gd name="connsiteY4" fmla="*/ 24619 h 49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37" h="49237">
                    <a:moveTo>
                      <a:pt x="49237" y="24619"/>
                    </a:moveTo>
                    <a:cubicBezTo>
                      <a:pt x="49237" y="38215"/>
                      <a:pt x="38215" y="49237"/>
                      <a:pt x="24619" y="49237"/>
                    </a:cubicBezTo>
                    <a:cubicBezTo>
                      <a:pt x="11022" y="49237"/>
                      <a:pt x="0" y="38215"/>
                      <a:pt x="0" y="24619"/>
                    </a:cubicBezTo>
                    <a:cubicBezTo>
                      <a:pt x="0" y="11022"/>
                      <a:pt x="11022" y="0"/>
                      <a:pt x="24619" y="0"/>
                    </a:cubicBezTo>
                    <a:cubicBezTo>
                      <a:pt x="38215" y="0"/>
                      <a:pt x="49237" y="11022"/>
                      <a:pt x="49237" y="24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9" name="גרפיקה 378">
                <a:extLst>
                  <a:ext uri="{FF2B5EF4-FFF2-40B4-BE49-F238E27FC236}">
                    <a16:creationId xmlns:a16="http://schemas.microsoft.com/office/drawing/2014/main" id="{0AA55C6B-D514-42A5-9F85-A615CD753F36}"/>
                  </a:ext>
                </a:extLst>
              </p:cNvPr>
              <p:cNvSpPr/>
              <p:nvPr/>
            </p:nvSpPr>
            <p:spPr>
              <a:xfrm>
                <a:off x="5587910" y="3444352"/>
                <a:ext cx="30411" cy="30411"/>
              </a:xfrm>
              <a:custGeom>
                <a:avLst/>
                <a:gdLst>
                  <a:gd name="connsiteX0" fmla="*/ 30411 w 30411"/>
                  <a:gd name="connsiteY0" fmla="*/ 15206 h 30411"/>
                  <a:gd name="connsiteX1" fmla="*/ 15206 w 30411"/>
                  <a:gd name="connsiteY1" fmla="*/ 30411 h 30411"/>
                  <a:gd name="connsiteX2" fmla="*/ 0 w 30411"/>
                  <a:gd name="connsiteY2" fmla="*/ 15206 h 30411"/>
                  <a:gd name="connsiteX3" fmla="*/ 15206 w 30411"/>
                  <a:gd name="connsiteY3" fmla="*/ 0 h 30411"/>
                  <a:gd name="connsiteX4" fmla="*/ 30411 w 30411"/>
                  <a:gd name="connsiteY4" fmla="*/ 15206 h 30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1" h="30411">
                    <a:moveTo>
                      <a:pt x="30411" y="15206"/>
                    </a:moveTo>
                    <a:cubicBezTo>
                      <a:pt x="30411" y="23604"/>
                      <a:pt x="23604" y="30411"/>
                      <a:pt x="15206" y="30411"/>
                    </a:cubicBezTo>
                    <a:cubicBezTo>
                      <a:pt x="6808" y="30411"/>
                      <a:pt x="0" y="23604"/>
                      <a:pt x="0" y="15206"/>
                    </a:cubicBezTo>
                    <a:cubicBezTo>
                      <a:pt x="0" y="6808"/>
                      <a:pt x="6808" y="0"/>
                      <a:pt x="15206" y="0"/>
                    </a:cubicBezTo>
                    <a:cubicBezTo>
                      <a:pt x="23604" y="0"/>
                      <a:pt x="30411" y="6808"/>
                      <a:pt x="30411" y="15206"/>
                    </a:cubicBezTo>
                    <a:close/>
                  </a:path>
                </a:pathLst>
              </a:custGeom>
              <a:solidFill>
                <a:schemeClr val="bg1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10" name="גרפיקה 378">
                <a:extLst>
                  <a:ext uri="{FF2B5EF4-FFF2-40B4-BE49-F238E27FC236}">
                    <a16:creationId xmlns:a16="http://schemas.microsoft.com/office/drawing/2014/main" id="{2DE4C9EC-BEE3-4F8F-ADC3-E468C8556E90}"/>
                  </a:ext>
                </a:extLst>
              </p:cNvPr>
              <p:cNvSpPr/>
              <p:nvPr/>
            </p:nvSpPr>
            <p:spPr>
              <a:xfrm>
                <a:off x="6035391" y="3866490"/>
                <a:ext cx="60822" cy="60822"/>
              </a:xfrm>
              <a:custGeom>
                <a:avLst/>
                <a:gdLst>
                  <a:gd name="connsiteX0" fmla="*/ 60823 w 60822"/>
                  <a:gd name="connsiteY0" fmla="*/ 30411 h 60822"/>
                  <a:gd name="connsiteX1" fmla="*/ 30411 w 60822"/>
                  <a:gd name="connsiteY1" fmla="*/ 60823 h 60822"/>
                  <a:gd name="connsiteX2" fmla="*/ 0 w 60822"/>
                  <a:gd name="connsiteY2" fmla="*/ 30411 h 60822"/>
                  <a:gd name="connsiteX3" fmla="*/ 30411 w 60822"/>
                  <a:gd name="connsiteY3" fmla="*/ 0 h 60822"/>
                  <a:gd name="connsiteX4" fmla="*/ 60823 w 60822"/>
                  <a:gd name="connsiteY4" fmla="*/ 30411 h 60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822" h="60822">
                    <a:moveTo>
                      <a:pt x="60823" y="30411"/>
                    </a:moveTo>
                    <a:cubicBezTo>
                      <a:pt x="60823" y="47207"/>
                      <a:pt x="47207" y="60823"/>
                      <a:pt x="30411" y="60823"/>
                    </a:cubicBezTo>
                    <a:cubicBezTo>
                      <a:pt x="13616" y="60823"/>
                      <a:pt x="0" y="47207"/>
                      <a:pt x="0" y="30411"/>
                    </a:cubicBezTo>
                    <a:cubicBezTo>
                      <a:pt x="0" y="13616"/>
                      <a:pt x="13616" y="0"/>
                      <a:pt x="30411" y="0"/>
                    </a:cubicBezTo>
                    <a:cubicBezTo>
                      <a:pt x="47207" y="0"/>
                      <a:pt x="60823" y="13616"/>
                      <a:pt x="60823" y="3041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11" name="גרפיקה 378">
                <a:extLst>
                  <a:ext uri="{FF2B5EF4-FFF2-40B4-BE49-F238E27FC236}">
                    <a16:creationId xmlns:a16="http://schemas.microsoft.com/office/drawing/2014/main" id="{E69FF36C-5775-4125-8AF4-26F3F9CC37FB}"/>
                  </a:ext>
                </a:extLst>
              </p:cNvPr>
              <p:cNvSpPr/>
              <p:nvPr/>
            </p:nvSpPr>
            <p:spPr>
              <a:xfrm>
                <a:off x="5551706" y="3377013"/>
                <a:ext cx="24618" cy="24618"/>
              </a:xfrm>
              <a:custGeom>
                <a:avLst/>
                <a:gdLst>
                  <a:gd name="connsiteX0" fmla="*/ 24619 w 24618"/>
                  <a:gd name="connsiteY0" fmla="*/ 12309 h 24618"/>
                  <a:gd name="connsiteX1" fmla="*/ 12309 w 24618"/>
                  <a:gd name="connsiteY1" fmla="*/ 24619 h 24618"/>
                  <a:gd name="connsiteX2" fmla="*/ 0 w 24618"/>
                  <a:gd name="connsiteY2" fmla="*/ 12309 h 24618"/>
                  <a:gd name="connsiteX3" fmla="*/ 12309 w 24618"/>
                  <a:gd name="connsiteY3" fmla="*/ 0 h 24618"/>
                  <a:gd name="connsiteX4" fmla="*/ 24619 w 24618"/>
                  <a:gd name="connsiteY4" fmla="*/ 12309 h 24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18" h="24618">
                    <a:moveTo>
                      <a:pt x="24619" y="12309"/>
                    </a:moveTo>
                    <a:cubicBezTo>
                      <a:pt x="24619" y="19108"/>
                      <a:pt x="19108" y="24619"/>
                      <a:pt x="12309" y="24619"/>
                    </a:cubicBezTo>
                    <a:cubicBezTo>
                      <a:pt x="5511" y="24619"/>
                      <a:pt x="0" y="19108"/>
                      <a:pt x="0" y="12309"/>
                    </a:cubicBezTo>
                    <a:cubicBezTo>
                      <a:pt x="0" y="5511"/>
                      <a:pt x="5511" y="0"/>
                      <a:pt x="12309" y="0"/>
                    </a:cubicBezTo>
                    <a:cubicBezTo>
                      <a:pt x="19108" y="0"/>
                      <a:pt x="24619" y="5511"/>
                      <a:pt x="24619" y="1230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12" name="גרפיקה 378">
                <a:extLst>
                  <a:ext uri="{FF2B5EF4-FFF2-40B4-BE49-F238E27FC236}">
                    <a16:creationId xmlns:a16="http://schemas.microsoft.com/office/drawing/2014/main" id="{1BBDE125-42F8-4CD0-9E1A-740E3A78684A}"/>
                  </a:ext>
                </a:extLst>
              </p:cNvPr>
              <p:cNvSpPr/>
              <p:nvPr/>
            </p:nvSpPr>
            <p:spPr>
              <a:xfrm>
                <a:off x="5503193" y="3500830"/>
                <a:ext cx="60822" cy="60822"/>
              </a:xfrm>
              <a:custGeom>
                <a:avLst/>
                <a:gdLst>
                  <a:gd name="connsiteX0" fmla="*/ 60823 w 60822"/>
                  <a:gd name="connsiteY0" fmla="*/ 30411 h 60822"/>
                  <a:gd name="connsiteX1" fmla="*/ 30411 w 60822"/>
                  <a:gd name="connsiteY1" fmla="*/ 60823 h 60822"/>
                  <a:gd name="connsiteX2" fmla="*/ 0 w 60822"/>
                  <a:gd name="connsiteY2" fmla="*/ 30411 h 60822"/>
                  <a:gd name="connsiteX3" fmla="*/ 30411 w 60822"/>
                  <a:gd name="connsiteY3" fmla="*/ 0 h 60822"/>
                  <a:gd name="connsiteX4" fmla="*/ 60823 w 60822"/>
                  <a:gd name="connsiteY4" fmla="*/ 30411 h 60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822" h="60822">
                    <a:moveTo>
                      <a:pt x="60823" y="30411"/>
                    </a:moveTo>
                    <a:cubicBezTo>
                      <a:pt x="60823" y="47207"/>
                      <a:pt x="47207" y="60823"/>
                      <a:pt x="30411" y="60823"/>
                    </a:cubicBezTo>
                    <a:cubicBezTo>
                      <a:pt x="13616" y="60823"/>
                      <a:pt x="0" y="47207"/>
                      <a:pt x="0" y="30411"/>
                    </a:cubicBezTo>
                    <a:cubicBezTo>
                      <a:pt x="0" y="13616"/>
                      <a:pt x="13616" y="0"/>
                      <a:pt x="30411" y="0"/>
                    </a:cubicBezTo>
                    <a:cubicBezTo>
                      <a:pt x="47207" y="0"/>
                      <a:pt x="60823" y="13616"/>
                      <a:pt x="60823" y="30411"/>
                    </a:cubicBezTo>
                    <a:close/>
                  </a:path>
                </a:pathLst>
              </a:custGeom>
              <a:solidFill>
                <a:schemeClr val="bg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 dirty="0"/>
              </a:p>
            </p:txBody>
          </p:sp>
        </p:grpSp>
        <p:sp>
          <p:nvSpPr>
            <p:cNvPr id="413" name="גרפיקה 378">
              <a:extLst>
                <a:ext uri="{FF2B5EF4-FFF2-40B4-BE49-F238E27FC236}">
                  <a16:creationId xmlns:a16="http://schemas.microsoft.com/office/drawing/2014/main" id="{1E6093FB-5E6F-4076-9B2A-FA8D988AEF7C}"/>
                </a:ext>
              </a:extLst>
            </p:cNvPr>
            <p:cNvSpPr/>
            <p:nvPr/>
          </p:nvSpPr>
          <p:spPr>
            <a:xfrm>
              <a:off x="5742139" y="3957000"/>
              <a:ext cx="253427" cy="72407"/>
            </a:xfrm>
            <a:custGeom>
              <a:avLst/>
              <a:gdLst>
                <a:gd name="connsiteX0" fmla="*/ 217224 w 253427"/>
                <a:gd name="connsiteY0" fmla="*/ 72408 h 72407"/>
                <a:gd name="connsiteX1" fmla="*/ 36204 w 253427"/>
                <a:gd name="connsiteY1" fmla="*/ 72408 h 72407"/>
                <a:gd name="connsiteX2" fmla="*/ 0 w 253427"/>
                <a:gd name="connsiteY2" fmla="*/ 36204 h 72407"/>
                <a:gd name="connsiteX3" fmla="*/ 0 w 253427"/>
                <a:gd name="connsiteY3" fmla="*/ 36204 h 72407"/>
                <a:gd name="connsiteX4" fmla="*/ 36204 w 253427"/>
                <a:gd name="connsiteY4" fmla="*/ 0 h 72407"/>
                <a:gd name="connsiteX5" fmla="*/ 217224 w 253427"/>
                <a:gd name="connsiteY5" fmla="*/ 0 h 72407"/>
                <a:gd name="connsiteX6" fmla="*/ 253428 w 253427"/>
                <a:gd name="connsiteY6" fmla="*/ 36204 h 72407"/>
                <a:gd name="connsiteX7" fmla="*/ 253428 w 253427"/>
                <a:gd name="connsiteY7" fmla="*/ 36204 h 72407"/>
                <a:gd name="connsiteX8" fmla="*/ 217224 w 253427"/>
                <a:gd name="connsiteY8" fmla="*/ 72408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427" h="72407">
                  <a:moveTo>
                    <a:pt x="217224" y="72408"/>
                  </a:moveTo>
                  <a:lnTo>
                    <a:pt x="36204" y="72408"/>
                  </a:lnTo>
                  <a:cubicBezTo>
                    <a:pt x="16654" y="72408"/>
                    <a:pt x="0" y="55754"/>
                    <a:pt x="0" y="36204"/>
                  </a:cubicBezTo>
                  <a:lnTo>
                    <a:pt x="0" y="36204"/>
                  </a:lnTo>
                  <a:cubicBezTo>
                    <a:pt x="0" y="16654"/>
                    <a:pt x="16654" y="0"/>
                    <a:pt x="36204" y="0"/>
                  </a:cubicBezTo>
                  <a:lnTo>
                    <a:pt x="217224" y="0"/>
                  </a:lnTo>
                  <a:cubicBezTo>
                    <a:pt x="236774" y="0"/>
                    <a:pt x="253428" y="16654"/>
                    <a:pt x="253428" y="36204"/>
                  </a:cubicBezTo>
                  <a:lnTo>
                    <a:pt x="253428" y="36204"/>
                  </a:lnTo>
                  <a:cubicBezTo>
                    <a:pt x="253428" y="56478"/>
                    <a:pt x="236774" y="72408"/>
                    <a:pt x="217224" y="72408"/>
                  </a:cubicBezTo>
                  <a:close/>
                </a:path>
              </a:pathLst>
            </a:custGeom>
            <a:solidFill>
              <a:schemeClr val="bg1"/>
            </a:solidFill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414" name="גרפיקה 378">
              <a:extLst>
                <a:ext uri="{FF2B5EF4-FFF2-40B4-BE49-F238E27FC236}">
                  <a16:creationId xmlns:a16="http://schemas.microsoft.com/office/drawing/2014/main" id="{3C89FB13-0141-4596-81FA-67CCA45821E0}"/>
                </a:ext>
              </a:extLst>
            </p:cNvPr>
            <p:cNvGrpSpPr/>
            <p:nvPr/>
          </p:nvGrpSpPr>
          <p:grpSpPr>
            <a:xfrm rot="21188512">
              <a:off x="5738518" y="3290848"/>
              <a:ext cx="260668" cy="470651"/>
              <a:chOff x="5738518" y="3290848"/>
              <a:chExt cx="260668" cy="470651"/>
            </a:xfrm>
          </p:grpSpPr>
          <p:sp>
            <p:nvSpPr>
              <p:cNvPr id="415" name="גרפיקה 378">
                <a:extLst>
                  <a:ext uri="{FF2B5EF4-FFF2-40B4-BE49-F238E27FC236}">
                    <a16:creationId xmlns:a16="http://schemas.microsoft.com/office/drawing/2014/main" id="{FD3BCF34-8825-4C79-AB9F-6B70C2DA3120}"/>
                  </a:ext>
                </a:extLst>
              </p:cNvPr>
              <p:cNvSpPr/>
              <p:nvPr/>
            </p:nvSpPr>
            <p:spPr>
              <a:xfrm rot="291521">
                <a:off x="5753000" y="3305329"/>
                <a:ext cx="231705" cy="441688"/>
              </a:xfrm>
              <a:custGeom>
                <a:avLst/>
                <a:gdLst>
                  <a:gd name="connsiteX0" fmla="*/ 115853 w 231705"/>
                  <a:gd name="connsiteY0" fmla="*/ 441688 h 441688"/>
                  <a:gd name="connsiteX1" fmla="*/ 0 w 231705"/>
                  <a:gd name="connsiteY1" fmla="*/ 325835 h 441688"/>
                  <a:gd name="connsiteX2" fmla="*/ 0 w 231705"/>
                  <a:gd name="connsiteY2" fmla="*/ 115853 h 441688"/>
                  <a:gd name="connsiteX3" fmla="*/ 115853 w 231705"/>
                  <a:gd name="connsiteY3" fmla="*/ 0 h 441688"/>
                  <a:gd name="connsiteX4" fmla="*/ 231705 w 231705"/>
                  <a:gd name="connsiteY4" fmla="*/ 115853 h 441688"/>
                  <a:gd name="connsiteX5" fmla="*/ 231705 w 231705"/>
                  <a:gd name="connsiteY5" fmla="*/ 325835 h 441688"/>
                  <a:gd name="connsiteX6" fmla="*/ 115853 w 231705"/>
                  <a:gd name="connsiteY6" fmla="*/ 441688 h 441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705" h="441688">
                    <a:moveTo>
                      <a:pt x="115853" y="441688"/>
                    </a:moveTo>
                    <a:cubicBezTo>
                      <a:pt x="52134" y="441688"/>
                      <a:pt x="0" y="389554"/>
                      <a:pt x="0" y="325835"/>
                    </a:cubicBezTo>
                    <a:lnTo>
                      <a:pt x="0" y="115853"/>
                    </a:lnTo>
                    <a:cubicBezTo>
                      <a:pt x="0" y="52134"/>
                      <a:pt x="52134" y="0"/>
                      <a:pt x="115853" y="0"/>
                    </a:cubicBezTo>
                    <a:cubicBezTo>
                      <a:pt x="179572" y="0"/>
                      <a:pt x="231705" y="52134"/>
                      <a:pt x="231705" y="115853"/>
                    </a:cubicBezTo>
                    <a:lnTo>
                      <a:pt x="231705" y="325835"/>
                    </a:lnTo>
                    <a:cubicBezTo>
                      <a:pt x="231705" y="389554"/>
                      <a:pt x="179572" y="441688"/>
                      <a:pt x="115853" y="441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16" name="גרפיקה 378">
                <a:extLst>
                  <a:ext uri="{FF2B5EF4-FFF2-40B4-BE49-F238E27FC236}">
                    <a16:creationId xmlns:a16="http://schemas.microsoft.com/office/drawing/2014/main" id="{7D8D1E76-841E-4F50-B14A-39F98CC9B124}"/>
                  </a:ext>
                </a:extLst>
              </p:cNvPr>
              <p:cNvSpPr/>
              <p:nvPr/>
            </p:nvSpPr>
            <p:spPr>
              <a:xfrm rot="326572">
                <a:off x="5738518" y="3290848"/>
                <a:ext cx="260668" cy="470651"/>
              </a:xfrm>
              <a:custGeom>
                <a:avLst/>
                <a:gdLst>
                  <a:gd name="connsiteX0" fmla="*/ 130334 w 260668"/>
                  <a:gd name="connsiteY0" fmla="*/ 28963 h 470651"/>
                  <a:gd name="connsiteX1" fmla="*/ 231705 w 260668"/>
                  <a:gd name="connsiteY1" fmla="*/ 130334 h 470651"/>
                  <a:gd name="connsiteX2" fmla="*/ 231705 w 260668"/>
                  <a:gd name="connsiteY2" fmla="*/ 340317 h 470651"/>
                  <a:gd name="connsiteX3" fmla="*/ 130334 w 260668"/>
                  <a:gd name="connsiteY3" fmla="*/ 441688 h 470651"/>
                  <a:gd name="connsiteX4" fmla="*/ 130334 w 260668"/>
                  <a:gd name="connsiteY4" fmla="*/ 441688 h 470651"/>
                  <a:gd name="connsiteX5" fmla="*/ 28963 w 260668"/>
                  <a:gd name="connsiteY5" fmla="*/ 340317 h 470651"/>
                  <a:gd name="connsiteX6" fmla="*/ 28963 w 260668"/>
                  <a:gd name="connsiteY6" fmla="*/ 130334 h 470651"/>
                  <a:gd name="connsiteX7" fmla="*/ 130334 w 260668"/>
                  <a:gd name="connsiteY7" fmla="*/ 28963 h 470651"/>
                  <a:gd name="connsiteX8" fmla="*/ 130334 w 260668"/>
                  <a:gd name="connsiteY8" fmla="*/ 28963 h 470651"/>
                  <a:gd name="connsiteX9" fmla="*/ 130334 w 260668"/>
                  <a:gd name="connsiteY9" fmla="*/ 0 h 470651"/>
                  <a:gd name="connsiteX10" fmla="*/ 0 w 260668"/>
                  <a:gd name="connsiteY10" fmla="*/ 130334 h 470651"/>
                  <a:gd name="connsiteX11" fmla="*/ 0 w 260668"/>
                  <a:gd name="connsiteY11" fmla="*/ 340317 h 470651"/>
                  <a:gd name="connsiteX12" fmla="*/ 130334 w 260668"/>
                  <a:gd name="connsiteY12" fmla="*/ 470651 h 470651"/>
                  <a:gd name="connsiteX13" fmla="*/ 260668 w 260668"/>
                  <a:gd name="connsiteY13" fmla="*/ 340317 h 470651"/>
                  <a:gd name="connsiteX14" fmla="*/ 260668 w 260668"/>
                  <a:gd name="connsiteY14" fmla="*/ 130334 h 470651"/>
                  <a:gd name="connsiteX15" fmla="*/ 130334 w 260668"/>
                  <a:gd name="connsiteY15" fmla="*/ 0 h 470651"/>
                  <a:gd name="connsiteX16" fmla="*/ 130334 w 260668"/>
                  <a:gd name="connsiteY16" fmla="*/ 0 h 470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0668" h="470651">
                    <a:moveTo>
                      <a:pt x="130334" y="28963"/>
                    </a:moveTo>
                    <a:cubicBezTo>
                      <a:pt x="186088" y="28963"/>
                      <a:pt x="231705" y="74580"/>
                      <a:pt x="231705" y="130334"/>
                    </a:cubicBezTo>
                    <a:lnTo>
                      <a:pt x="231705" y="340317"/>
                    </a:lnTo>
                    <a:cubicBezTo>
                      <a:pt x="231705" y="396071"/>
                      <a:pt x="186088" y="441688"/>
                      <a:pt x="130334" y="441688"/>
                    </a:cubicBezTo>
                    <a:lnTo>
                      <a:pt x="130334" y="441688"/>
                    </a:lnTo>
                    <a:cubicBezTo>
                      <a:pt x="74580" y="441688"/>
                      <a:pt x="28963" y="396071"/>
                      <a:pt x="28963" y="340317"/>
                    </a:cubicBezTo>
                    <a:lnTo>
                      <a:pt x="28963" y="130334"/>
                    </a:lnTo>
                    <a:cubicBezTo>
                      <a:pt x="28963" y="74580"/>
                      <a:pt x="74580" y="28963"/>
                      <a:pt x="130334" y="28963"/>
                    </a:cubicBezTo>
                    <a:lnTo>
                      <a:pt x="130334" y="28963"/>
                    </a:lnTo>
                    <a:moveTo>
                      <a:pt x="130334" y="0"/>
                    </a:moveTo>
                    <a:cubicBezTo>
                      <a:pt x="58650" y="0"/>
                      <a:pt x="0" y="58650"/>
                      <a:pt x="0" y="130334"/>
                    </a:cubicBezTo>
                    <a:lnTo>
                      <a:pt x="0" y="340317"/>
                    </a:lnTo>
                    <a:cubicBezTo>
                      <a:pt x="0" y="412001"/>
                      <a:pt x="58650" y="470651"/>
                      <a:pt x="130334" y="470651"/>
                    </a:cubicBezTo>
                    <a:cubicBezTo>
                      <a:pt x="202018" y="470651"/>
                      <a:pt x="260668" y="412001"/>
                      <a:pt x="260668" y="340317"/>
                    </a:cubicBezTo>
                    <a:lnTo>
                      <a:pt x="260668" y="130334"/>
                    </a:lnTo>
                    <a:cubicBezTo>
                      <a:pt x="260668" y="58650"/>
                      <a:pt x="202018" y="0"/>
                      <a:pt x="130334" y="0"/>
                    </a:cubicBezTo>
                    <a:lnTo>
                      <a:pt x="130334" y="0"/>
                    </a:lnTo>
                    <a:close/>
                  </a:path>
                </a:pathLst>
              </a:custGeom>
              <a:solidFill>
                <a:schemeClr val="bg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417" name="גרפיקה 378">
              <a:extLst>
                <a:ext uri="{FF2B5EF4-FFF2-40B4-BE49-F238E27FC236}">
                  <a16:creationId xmlns:a16="http://schemas.microsoft.com/office/drawing/2014/main" id="{F14EF999-4D9C-4275-BEF4-0ABDFFD3E2D1}"/>
                </a:ext>
              </a:extLst>
            </p:cNvPr>
            <p:cNvSpPr/>
            <p:nvPr/>
          </p:nvSpPr>
          <p:spPr>
            <a:xfrm>
              <a:off x="5676971" y="3529794"/>
              <a:ext cx="383761" cy="309181"/>
            </a:xfrm>
            <a:custGeom>
              <a:avLst/>
              <a:gdLst>
                <a:gd name="connsiteX0" fmla="*/ 383762 w 383761"/>
                <a:gd name="connsiteY0" fmla="*/ 0 h 309181"/>
                <a:gd name="connsiteX1" fmla="*/ 383762 w 383761"/>
                <a:gd name="connsiteY1" fmla="*/ 117301 h 309181"/>
                <a:gd name="connsiteX2" fmla="*/ 191881 w 383761"/>
                <a:gd name="connsiteY2" fmla="*/ 309182 h 309181"/>
                <a:gd name="connsiteX3" fmla="*/ 191881 w 383761"/>
                <a:gd name="connsiteY3" fmla="*/ 309182 h 309181"/>
                <a:gd name="connsiteX4" fmla="*/ 0 w 383761"/>
                <a:gd name="connsiteY4" fmla="*/ 117301 h 309181"/>
                <a:gd name="connsiteX5" fmla="*/ 0 w 383761"/>
                <a:gd name="connsiteY5" fmla="*/ 0 h 30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761" h="309181">
                  <a:moveTo>
                    <a:pt x="383762" y="0"/>
                  </a:moveTo>
                  <a:lnTo>
                    <a:pt x="383762" y="117301"/>
                  </a:lnTo>
                  <a:cubicBezTo>
                    <a:pt x="383762" y="223016"/>
                    <a:pt x="297597" y="309182"/>
                    <a:pt x="191881" y="309182"/>
                  </a:cubicBezTo>
                  <a:lnTo>
                    <a:pt x="191881" y="309182"/>
                  </a:lnTo>
                  <a:cubicBezTo>
                    <a:pt x="86165" y="309182"/>
                    <a:pt x="0" y="223016"/>
                    <a:pt x="0" y="117301"/>
                  </a:cubicBezTo>
                  <a:lnTo>
                    <a:pt x="0" y="0"/>
                  </a:lnTo>
                </a:path>
              </a:pathLst>
            </a:custGeom>
            <a:noFill/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18" name="גרפיקה 378">
              <a:extLst>
                <a:ext uri="{FF2B5EF4-FFF2-40B4-BE49-F238E27FC236}">
                  <a16:creationId xmlns:a16="http://schemas.microsoft.com/office/drawing/2014/main" id="{D6CBC431-1F48-4F7B-975F-74FDE6394952}"/>
                </a:ext>
              </a:extLst>
            </p:cNvPr>
            <p:cNvSpPr/>
            <p:nvPr/>
          </p:nvSpPr>
          <p:spPr>
            <a:xfrm>
              <a:off x="5871025" y="3841147"/>
              <a:ext cx="7240" cy="115852"/>
            </a:xfrm>
            <a:custGeom>
              <a:avLst/>
              <a:gdLst>
                <a:gd name="connsiteX0" fmla="*/ 0 w 7240"/>
                <a:gd name="connsiteY0" fmla="*/ 0 h 115852"/>
                <a:gd name="connsiteX1" fmla="*/ 0 w 7240"/>
                <a:gd name="connsiteY1" fmla="*/ 115853 h 115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0" h="115852">
                  <a:moveTo>
                    <a:pt x="0" y="0"/>
                  </a:moveTo>
                  <a:lnTo>
                    <a:pt x="0" y="115853"/>
                  </a:lnTo>
                </a:path>
              </a:pathLst>
            </a:custGeom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19" name="גרפיקה 378">
              <a:extLst>
                <a:ext uri="{FF2B5EF4-FFF2-40B4-BE49-F238E27FC236}">
                  <a16:creationId xmlns:a16="http://schemas.microsoft.com/office/drawing/2014/main" id="{66F74233-7CD6-48E9-937C-616E15FBD6E1}"/>
                </a:ext>
              </a:extLst>
            </p:cNvPr>
            <p:cNvSpPr/>
            <p:nvPr/>
          </p:nvSpPr>
          <p:spPr>
            <a:xfrm>
              <a:off x="5755172" y="3450145"/>
              <a:ext cx="108611" cy="7240"/>
            </a:xfrm>
            <a:custGeom>
              <a:avLst/>
              <a:gdLst>
                <a:gd name="connsiteX0" fmla="*/ 0 w 108611"/>
                <a:gd name="connsiteY0" fmla="*/ 0 h 7240"/>
                <a:gd name="connsiteX1" fmla="*/ 108612 w 108611"/>
                <a:gd name="connsiteY1" fmla="*/ 0 h 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611" h="7240">
                  <a:moveTo>
                    <a:pt x="0" y="0"/>
                  </a:moveTo>
                  <a:lnTo>
                    <a:pt x="108612" y="0"/>
                  </a:lnTo>
                </a:path>
              </a:pathLst>
            </a:custGeom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20" name="גרפיקה 378">
              <a:extLst>
                <a:ext uri="{FF2B5EF4-FFF2-40B4-BE49-F238E27FC236}">
                  <a16:creationId xmlns:a16="http://schemas.microsoft.com/office/drawing/2014/main" id="{0FF7A627-0F2A-41C3-9AAC-F7333C171257}"/>
                </a:ext>
              </a:extLst>
            </p:cNvPr>
            <p:cNvSpPr/>
            <p:nvPr/>
          </p:nvSpPr>
          <p:spPr>
            <a:xfrm>
              <a:off x="5755172" y="3508071"/>
              <a:ext cx="108611" cy="7240"/>
            </a:xfrm>
            <a:custGeom>
              <a:avLst/>
              <a:gdLst>
                <a:gd name="connsiteX0" fmla="*/ 0 w 108611"/>
                <a:gd name="connsiteY0" fmla="*/ 0 h 7240"/>
                <a:gd name="connsiteX1" fmla="*/ 108612 w 108611"/>
                <a:gd name="connsiteY1" fmla="*/ 0 h 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611" h="7240">
                  <a:moveTo>
                    <a:pt x="0" y="0"/>
                  </a:moveTo>
                  <a:lnTo>
                    <a:pt x="108612" y="0"/>
                  </a:lnTo>
                </a:path>
              </a:pathLst>
            </a:custGeom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21" name="גרפיקה 378">
              <a:extLst>
                <a:ext uri="{FF2B5EF4-FFF2-40B4-BE49-F238E27FC236}">
                  <a16:creationId xmlns:a16="http://schemas.microsoft.com/office/drawing/2014/main" id="{85F4BB5D-AAF9-4242-BE37-7CCC1E6E9D96}"/>
                </a:ext>
              </a:extLst>
            </p:cNvPr>
            <p:cNvSpPr/>
            <p:nvPr/>
          </p:nvSpPr>
          <p:spPr>
            <a:xfrm>
              <a:off x="5755172" y="3565997"/>
              <a:ext cx="108611" cy="7240"/>
            </a:xfrm>
            <a:custGeom>
              <a:avLst/>
              <a:gdLst>
                <a:gd name="connsiteX0" fmla="*/ 0 w 108611"/>
                <a:gd name="connsiteY0" fmla="*/ 0 h 7240"/>
                <a:gd name="connsiteX1" fmla="*/ 108612 w 108611"/>
                <a:gd name="connsiteY1" fmla="*/ 0 h 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611" h="7240">
                  <a:moveTo>
                    <a:pt x="0" y="0"/>
                  </a:moveTo>
                  <a:lnTo>
                    <a:pt x="108612" y="0"/>
                  </a:lnTo>
                </a:path>
              </a:pathLst>
            </a:custGeom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422" name="Google Shape;234;p19">
            <a:extLst>
              <a:ext uri="{FF2B5EF4-FFF2-40B4-BE49-F238E27FC236}">
                <a16:creationId xmlns:a16="http://schemas.microsoft.com/office/drawing/2014/main" id="{5CE593BB-AD43-44B1-9967-882996F85DA7}"/>
              </a:ext>
            </a:extLst>
          </p:cNvPr>
          <p:cNvSpPr txBox="1">
            <a:spLocks/>
          </p:cNvSpPr>
          <p:nvPr/>
        </p:nvSpPr>
        <p:spPr>
          <a:xfrm>
            <a:off x="2230342" y="4082490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400" dirty="0">
                <a:solidFill>
                  <a:schemeClr val="accent1"/>
                </a:solidFill>
              </a:rPr>
              <a:t>נכון</a:t>
            </a:r>
          </a:p>
        </p:txBody>
      </p:sp>
      <p:sp>
        <p:nvSpPr>
          <p:cNvPr id="423" name="Google Shape;235;p19">
            <a:extLst>
              <a:ext uri="{FF2B5EF4-FFF2-40B4-BE49-F238E27FC236}">
                <a16:creationId xmlns:a16="http://schemas.microsoft.com/office/drawing/2014/main" id="{4B80EA96-2A99-40C3-A34F-4A078687ED14}"/>
              </a:ext>
            </a:extLst>
          </p:cNvPr>
          <p:cNvSpPr txBox="1">
            <a:spLocks/>
          </p:cNvSpPr>
          <p:nvPr/>
        </p:nvSpPr>
        <p:spPr>
          <a:xfrm>
            <a:off x="1265324" y="4090783"/>
            <a:ext cx="90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400" dirty="0">
                <a:solidFill>
                  <a:schemeClr val="accent1"/>
                </a:solidFill>
              </a:rPr>
              <a:t>לא נכון</a:t>
            </a:r>
          </a:p>
        </p:txBody>
      </p:sp>
      <p:grpSp>
        <p:nvGrpSpPr>
          <p:cNvPr id="430" name="קבוצה 429">
            <a:extLst>
              <a:ext uri="{FF2B5EF4-FFF2-40B4-BE49-F238E27FC236}">
                <a16:creationId xmlns:a16="http://schemas.microsoft.com/office/drawing/2014/main" id="{84004328-2A7D-48EA-929F-293E4ECC949C}"/>
              </a:ext>
            </a:extLst>
          </p:cNvPr>
          <p:cNvGrpSpPr/>
          <p:nvPr/>
        </p:nvGrpSpPr>
        <p:grpSpPr>
          <a:xfrm>
            <a:off x="1270397" y="3443391"/>
            <a:ext cx="691970" cy="704767"/>
            <a:chOff x="1270397" y="3443391"/>
            <a:chExt cx="691970" cy="704767"/>
          </a:xfrm>
        </p:grpSpPr>
        <p:sp>
          <p:nvSpPr>
            <p:cNvPr id="428" name="גרפיקה 426">
              <a:extLst>
                <a:ext uri="{FF2B5EF4-FFF2-40B4-BE49-F238E27FC236}">
                  <a16:creationId xmlns:a16="http://schemas.microsoft.com/office/drawing/2014/main" id="{C11B2371-FFB1-4D70-9C8F-0A62F78ACE38}"/>
                </a:ext>
              </a:extLst>
            </p:cNvPr>
            <p:cNvSpPr/>
            <p:nvPr/>
          </p:nvSpPr>
          <p:spPr>
            <a:xfrm>
              <a:off x="1804237" y="3443391"/>
              <a:ext cx="158130" cy="331417"/>
            </a:xfrm>
            <a:custGeom>
              <a:avLst/>
              <a:gdLst>
                <a:gd name="connsiteX0" fmla="*/ 158131 w 158130"/>
                <a:gd name="connsiteY0" fmla="*/ 0 h 331417"/>
                <a:gd name="connsiteX1" fmla="*/ 66183 w 158130"/>
                <a:gd name="connsiteY1" fmla="*/ 0 h 331417"/>
                <a:gd name="connsiteX2" fmla="*/ 0 w 158130"/>
                <a:gd name="connsiteY2" fmla="*/ 66182 h 331417"/>
                <a:gd name="connsiteX3" fmla="*/ 0 w 158130"/>
                <a:gd name="connsiteY3" fmla="*/ 265235 h 331417"/>
                <a:gd name="connsiteX4" fmla="*/ 66183 w 158130"/>
                <a:gd name="connsiteY4" fmla="*/ 331418 h 331417"/>
                <a:gd name="connsiteX5" fmla="*/ 158131 w 158130"/>
                <a:gd name="connsiteY5" fmla="*/ 331418 h 331417"/>
                <a:gd name="connsiteX6" fmla="*/ 158131 w 158130"/>
                <a:gd name="connsiteY6" fmla="*/ 0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158131" y="0"/>
                  </a:moveTo>
                  <a:lnTo>
                    <a:pt x="66183" y="0"/>
                  </a:lnTo>
                  <a:cubicBezTo>
                    <a:pt x="29807" y="0"/>
                    <a:pt x="0" y="29807"/>
                    <a:pt x="0" y="66182"/>
                  </a:cubicBezTo>
                  <a:lnTo>
                    <a:pt x="0" y="265235"/>
                  </a:lnTo>
                  <a:cubicBezTo>
                    <a:pt x="0" y="301610"/>
                    <a:pt x="29807" y="331418"/>
                    <a:pt x="66183" y="331418"/>
                  </a:cubicBezTo>
                  <a:lnTo>
                    <a:pt x="158131" y="331418"/>
                  </a:lnTo>
                  <a:lnTo>
                    <a:pt x="158131" y="0"/>
                  </a:lnTo>
                  <a:close/>
                </a:path>
              </a:pathLst>
            </a:custGeom>
            <a:solidFill>
              <a:schemeClr val="bg2"/>
            </a:solidFill>
            <a:ln w="1999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29" name="גרפיקה 426">
              <a:extLst>
                <a:ext uri="{FF2B5EF4-FFF2-40B4-BE49-F238E27FC236}">
                  <a16:creationId xmlns:a16="http://schemas.microsoft.com/office/drawing/2014/main" id="{C11B2371-FFB1-4D70-9C8F-0A62F78ACE38}"/>
                </a:ext>
              </a:extLst>
            </p:cNvPr>
            <p:cNvSpPr/>
            <p:nvPr/>
          </p:nvSpPr>
          <p:spPr>
            <a:xfrm>
              <a:off x="1270397" y="3443391"/>
              <a:ext cx="468667" cy="704767"/>
            </a:xfrm>
            <a:custGeom>
              <a:avLst/>
              <a:gdLst>
                <a:gd name="connsiteX0" fmla="*/ 468163 w 468667"/>
                <a:gd name="connsiteY0" fmla="*/ 343037 h 704767"/>
                <a:gd name="connsiteX1" fmla="*/ 410569 w 468667"/>
                <a:gd name="connsiteY1" fmla="*/ 402147 h 704767"/>
                <a:gd name="connsiteX2" fmla="*/ 316094 w 468667"/>
                <a:gd name="connsiteY2" fmla="*/ 591095 h 704767"/>
                <a:gd name="connsiteX3" fmla="*/ 307001 w 468667"/>
                <a:gd name="connsiteY3" fmla="*/ 649700 h 704767"/>
                <a:gd name="connsiteX4" fmla="*/ 242839 w 468667"/>
                <a:gd name="connsiteY4" fmla="*/ 704768 h 704767"/>
                <a:gd name="connsiteX5" fmla="*/ 242839 w 468667"/>
                <a:gd name="connsiteY5" fmla="*/ 704768 h 704767"/>
                <a:gd name="connsiteX6" fmla="*/ 178677 w 468667"/>
                <a:gd name="connsiteY6" fmla="*/ 626965 h 704767"/>
                <a:gd name="connsiteX7" fmla="*/ 217579 w 468667"/>
                <a:gd name="connsiteY7" fmla="*/ 426902 h 704767"/>
                <a:gd name="connsiteX8" fmla="*/ 88750 w 468667"/>
                <a:gd name="connsiteY8" fmla="*/ 433470 h 704767"/>
                <a:gd name="connsiteX9" fmla="*/ 1349 w 468667"/>
                <a:gd name="connsiteY9" fmla="*/ 334449 h 704767"/>
                <a:gd name="connsiteX10" fmla="*/ 48838 w 468667"/>
                <a:gd name="connsiteY10" fmla="*/ 64667 h 704767"/>
                <a:gd name="connsiteX11" fmla="*/ 125630 w 468667"/>
                <a:gd name="connsiteY11" fmla="*/ 0 h 704767"/>
                <a:gd name="connsiteX12" fmla="*/ 379751 w 468667"/>
                <a:gd name="connsiteY12" fmla="*/ 0 h 704767"/>
                <a:gd name="connsiteX13" fmla="*/ 425725 w 468667"/>
                <a:gd name="connsiteY13" fmla="*/ 6568 h 704767"/>
                <a:gd name="connsiteX14" fmla="*/ 468668 w 468667"/>
                <a:gd name="connsiteY14" fmla="*/ 19198 h 704767"/>
                <a:gd name="connsiteX15" fmla="*/ 468668 w 468667"/>
                <a:gd name="connsiteY15" fmla="*/ 343037 h 70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8667" h="704767">
                  <a:moveTo>
                    <a:pt x="468163" y="343037"/>
                  </a:moveTo>
                  <a:lnTo>
                    <a:pt x="410569" y="402147"/>
                  </a:lnTo>
                  <a:cubicBezTo>
                    <a:pt x="360048" y="453678"/>
                    <a:pt x="327209" y="519861"/>
                    <a:pt x="316094" y="591095"/>
                  </a:cubicBezTo>
                  <a:lnTo>
                    <a:pt x="307001" y="649700"/>
                  </a:lnTo>
                  <a:cubicBezTo>
                    <a:pt x="301949" y="681528"/>
                    <a:pt x="274667" y="704768"/>
                    <a:pt x="242839" y="704768"/>
                  </a:cubicBezTo>
                  <a:lnTo>
                    <a:pt x="242839" y="704768"/>
                  </a:lnTo>
                  <a:cubicBezTo>
                    <a:pt x="201917" y="704768"/>
                    <a:pt x="171099" y="667382"/>
                    <a:pt x="178677" y="626965"/>
                  </a:cubicBezTo>
                  <a:lnTo>
                    <a:pt x="217579" y="426902"/>
                  </a:lnTo>
                  <a:lnTo>
                    <a:pt x="88750" y="433470"/>
                  </a:lnTo>
                  <a:cubicBezTo>
                    <a:pt x="34693" y="437006"/>
                    <a:pt x="-8250" y="388506"/>
                    <a:pt x="1349" y="334449"/>
                  </a:cubicBezTo>
                  <a:lnTo>
                    <a:pt x="48838" y="64667"/>
                  </a:lnTo>
                  <a:cubicBezTo>
                    <a:pt x="54901" y="27281"/>
                    <a:pt x="87740" y="0"/>
                    <a:pt x="125630" y="0"/>
                  </a:cubicBezTo>
                  <a:lnTo>
                    <a:pt x="379751" y="0"/>
                  </a:lnTo>
                  <a:cubicBezTo>
                    <a:pt x="395412" y="0"/>
                    <a:pt x="410569" y="2021"/>
                    <a:pt x="425725" y="6568"/>
                  </a:cubicBezTo>
                  <a:lnTo>
                    <a:pt x="468668" y="19198"/>
                  </a:lnTo>
                  <a:lnTo>
                    <a:pt x="468668" y="343037"/>
                  </a:lnTo>
                  <a:close/>
                </a:path>
              </a:pathLst>
            </a:custGeom>
            <a:solidFill>
              <a:schemeClr val="bg2"/>
            </a:solidFill>
            <a:ln w="1999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433" name="קבוצה 432">
            <a:extLst>
              <a:ext uri="{FF2B5EF4-FFF2-40B4-BE49-F238E27FC236}">
                <a16:creationId xmlns:a16="http://schemas.microsoft.com/office/drawing/2014/main" id="{03D934C6-BE92-4755-979E-B0410F6C3834}"/>
              </a:ext>
            </a:extLst>
          </p:cNvPr>
          <p:cNvGrpSpPr/>
          <p:nvPr/>
        </p:nvGrpSpPr>
        <p:grpSpPr>
          <a:xfrm>
            <a:off x="2231235" y="3350461"/>
            <a:ext cx="692474" cy="705272"/>
            <a:chOff x="2231235" y="3350461"/>
            <a:chExt cx="692474" cy="705272"/>
          </a:xfrm>
        </p:grpSpPr>
        <p:sp>
          <p:nvSpPr>
            <p:cNvPr id="431" name="גרפיקה 424">
              <a:extLst>
                <a:ext uri="{FF2B5EF4-FFF2-40B4-BE49-F238E27FC236}">
                  <a16:creationId xmlns:a16="http://schemas.microsoft.com/office/drawing/2014/main" id="{A7C5D1CC-52C4-470F-885D-78A1C8C223B6}"/>
                </a:ext>
              </a:extLst>
            </p:cNvPr>
            <p:cNvSpPr/>
            <p:nvPr/>
          </p:nvSpPr>
          <p:spPr>
            <a:xfrm>
              <a:off x="2231235" y="3724316"/>
              <a:ext cx="158130" cy="331417"/>
            </a:xfrm>
            <a:custGeom>
              <a:avLst/>
              <a:gdLst>
                <a:gd name="connsiteX0" fmla="*/ 0 w 158130"/>
                <a:gd name="connsiteY0" fmla="*/ 331418 h 331417"/>
                <a:gd name="connsiteX1" fmla="*/ 91948 w 158130"/>
                <a:gd name="connsiteY1" fmla="*/ 331418 h 331417"/>
                <a:gd name="connsiteX2" fmla="*/ 158131 w 158130"/>
                <a:gd name="connsiteY2" fmla="*/ 265235 h 331417"/>
                <a:gd name="connsiteX3" fmla="*/ 158131 w 158130"/>
                <a:gd name="connsiteY3" fmla="*/ 66182 h 331417"/>
                <a:gd name="connsiteX4" fmla="*/ 91948 w 158130"/>
                <a:gd name="connsiteY4" fmla="*/ 0 h 331417"/>
                <a:gd name="connsiteX5" fmla="*/ 0 w 158130"/>
                <a:gd name="connsiteY5" fmla="*/ 0 h 331417"/>
                <a:gd name="connsiteX6" fmla="*/ 0 w 158130"/>
                <a:gd name="connsiteY6" fmla="*/ 331418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0" y="331418"/>
                  </a:moveTo>
                  <a:lnTo>
                    <a:pt x="91948" y="331418"/>
                  </a:lnTo>
                  <a:cubicBezTo>
                    <a:pt x="128323" y="331418"/>
                    <a:pt x="158131" y="301610"/>
                    <a:pt x="158131" y="265235"/>
                  </a:cubicBezTo>
                  <a:lnTo>
                    <a:pt x="158131" y="66182"/>
                  </a:lnTo>
                  <a:cubicBezTo>
                    <a:pt x="158131" y="29807"/>
                    <a:pt x="128323" y="0"/>
                    <a:pt x="91948" y="0"/>
                  </a:cubicBezTo>
                  <a:lnTo>
                    <a:pt x="0" y="0"/>
                  </a:lnTo>
                  <a:lnTo>
                    <a:pt x="0" y="331418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32" name="גרפיקה 424">
              <a:extLst>
                <a:ext uri="{FF2B5EF4-FFF2-40B4-BE49-F238E27FC236}">
                  <a16:creationId xmlns:a16="http://schemas.microsoft.com/office/drawing/2014/main" id="{A7C5D1CC-52C4-470F-885D-78A1C8C223B6}"/>
                </a:ext>
              </a:extLst>
            </p:cNvPr>
            <p:cNvSpPr/>
            <p:nvPr/>
          </p:nvSpPr>
          <p:spPr>
            <a:xfrm>
              <a:off x="2454537" y="3350461"/>
              <a:ext cx="469172" cy="705272"/>
            </a:xfrm>
            <a:custGeom>
              <a:avLst/>
              <a:gdLst>
                <a:gd name="connsiteX0" fmla="*/ 505 w 469172"/>
                <a:gd name="connsiteY0" fmla="*/ 362235 h 705272"/>
                <a:gd name="connsiteX1" fmla="*/ 58099 w 469172"/>
                <a:gd name="connsiteY1" fmla="*/ 303126 h 705272"/>
                <a:gd name="connsiteX2" fmla="*/ 152573 w 469172"/>
                <a:gd name="connsiteY2" fmla="*/ 114177 h 705272"/>
                <a:gd name="connsiteX3" fmla="*/ 161667 w 469172"/>
                <a:gd name="connsiteY3" fmla="*/ 55573 h 705272"/>
                <a:gd name="connsiteX4" fmla="*/ 225829 w 469172"/>
                <a:gd name="connsiteY4" fmla="*/ 0 h 705272"/>
                <a:gd name="connsiteX5" fmla="*/ 225829 w 469172"/>
                <a:gd name="connsiteY5" fmla="*/ 0 h 705272"/>
                <a:gd name="connsiteX6" fmla="*/ 289991 w 469172"/>
                <a:gd name="connsiteY6" fmla="*/ 77802 h 705272"/>
                <a:gd name="connsiteX7" fmla="*/ 251089 w 469172"/>
                <a:gd name="connsiteY7" fmla="*/ 277865 h 705272"/>
                <a:gd name="connsiteX8" fmla="*/ 379918 w 469172"/>
                <a:gd name="connsiteY8" fmla="*/ 271298 h 705272"/>
                <a:gd name="connsiteX9" fmla="*/ 467824 w 469172"/>
                <a:gd name="connsiteY9" fmla="*/ 370824 h 705272"/>
                <a:gd name="connsiteX10" fmla="*/ 420335 w 469172"/>
                <a:gd name="connsiteY10" fmla="*/ 640606 h 705272"/>
                <a:gd name="connsiteX11" fmla="*/ 343543 w 469172"/>
                <a:gd name="connsiteY11" fmla="*/ 705273 h 705272"/>
                <a:gd name="connsiteX12" fmla="*/ 88917 w 469172"/>
                <a:gd name="connsiteY12" fmla="*/ 705273 h 705272"/>
                <a:gd name="connsiteX13" fmla="*/ 42943 w 469172"/>
                <a:gd name="connsiteY13" fmla="*/ 698705 h 705272"/>
                <a:gd name="connsiteX14" fmla="*/ 0 w 469172"/>
                <a:gd name="connsiteY14" fmla="*/ 686075 h 705272"/>
                <a:gd name="connsiteX15" fmla="*/ 0 w 469172"/>
                <a:gd name="connsiteY15" fmla="*/ 362235 h 70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9172" h="705272">
                  <a:moveTo>
                    <a:pt x="505" y="362235"/>
                  </a:moveTo>
                  <a:lnTo>
                    <a:pt x="58099" y="303126"/>
                  </a:lnTo>
                  <a:cubicBezTo>
                    <a:pt x="108620" y="251594"/>
                    <a:pt x="141459" y="185412"/>
                    <a:pt x="152573" y="114177"/>
                  </a:cubicBezTo>
                  <a:lnTo>
                    <a:pt x="161667" y="55573"/>
                  </a:lnTo>
                  <a:cubicBezTo>
                    <a:pt x="166214" y="23240"/>
                    <a:pt x="193495" y="0"/>
                    <a:pt x="225829" y="0"/>
                  </a:cubicBezTo>
                  <a:lnTo>
                    <a:pt x="225829" y="0"/>
                  </a:lnTo>
                  <a:cubicBezTo>
                    <a:pt x="266751" y="0"/>
                    <a:pt x="297569" y="37386"/>
                    <a:pt x="289991" y="77802"/>
                  </a:cubicBezTo>
                  <a:lnTo>
                    <a:pt x="251089" y="277865"/>
                  </a:lnTo>
                  <a:lnTo>
                    <a:pt x="379918" y="271298"/>
                  </a:lnTo>
                  <a:cubicBezTo>
                    <a:pt x="434481" y="268772"/>
                    <a:pt x="477423" y="317272"/>
                    <a:pt x="467824" y="370824"/>
                  </a:cubicBezTo>
                  <a:lnTo>
                    <a:pt x="420335" y="640606"/>
                  </a:lnTo>
                  <a:cubicBezTo>
                    <a:pt x="413767" y="677991"/>
                    <a:pt x="381433" y="705273"/>
                    <a:pt x="343543" y="705273"/>
                  </a:cubicBezTo>
                  <a:lnTo>
                    <a:pt x="88917" y="705273"/>
                  </a:lnTo>
                  <a:cubicBezTo>
                    <a:pt x="73255" y="705273"/>
                    <a:pt x="58099" y="703252"/>
                    <a:pt x="42943" y="698705"/>
                  </a:cubicBezTo>
                  <a:lnTo>
                    <a:pt x="0" y="686075"/>
                  </a:lnTo>
                  <a:lnTo>
                    <a:pt x="0" y="362235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436" name="גרפיקה 434">
            <a:extLst>
              <a:ext uri="{FF2B5EF4-FFF2-40B4-BE49-F238E27FC236}">
                <a16:creationId xmlns:a16="http://schemas.microsoft.com/office/drawing/2014/main" id="{6EFBA75D-73C5-4AFC-9ADE-EBE906DBC589}"/>
              </a:ext>
            </a:extLst>
          </p:cNvPr>
          <p:cNvSpPr/>
          <p:nvPr/>
        </p:nvSpPr>
        <p:spPr>
          <a:xfrm>
            <a:off x="1473351" y="4639671"/>
            <a:ext cx="185370" cy="166687"/>
          </a:xfrm>
          <a:custGeom>
            <a:avLst/>
            <a:gdLst>
              <a:gd name="connsiteX0" fmla="*/ 92939 w 185370"/>
              <a:gd name="connsiteY0" fmla="*/ 120083 h 166687"/>
              <a:gd name="connsiteX1" fmla="*/ 119972 w 185370"/>
              <a:gd name="connsiteY1" fmla="*/ 120083 h 166687"/>
              <a:gd name="connsiteX2" fmla="*/ 130012 w 185370"/>
              <a:gd name="connsiteY2" fmla="*/ 110815 h 166687"/>
              <a:gd name="connsiteX3" fmla="*/ 121002 w 185370"/>
              <a:gd name="connsiteY3" fmla="*/ 101547 h 166687"/>
              <a:gd name="connsiteX4" fmla="*/ 83929 w 185370"/>
              <a:gd name="connsiteY4" fmla="*/ 101547 h 166687"/>
              <a:gd name="connsiteX5" fmla="*/ 74661 w 185370"/>
              <a:gd name="connsiteY5" fmla="*/ 111587 h 166687"/>
              <a:gd name="connsiteX6" fmla="*/ 74661 w 185370"/>
              <a:gd name="connsiteY6" fmla="*/ 132183 h 166687"/>
              <a:gd name="connsiteX7" fmla="*/ 24715 w 185370"/>
              <a:gd name="connsiteY7" fmla="*/ 82495 h 166687"/>
              <a:gd name="connsiteX8" fmla="*/ 74403 w 185370"/>
              <a:gd name="connsiteY8" fmla="*/ 32550 h 166687"/>
              <a:gd name="connsiteX9" fmla="*/ 74403 w 185370"/>
              <a:gd name="connsiteY9" fmla="*/ 52888 h 166687"/>
              <a:gd name="connsiteX10" fmla="*/ 85473 w 185370"/>
              <a:gd name="connsiteY10" fmla="*/ 64731 h 166687"/>
              <a:gd name="connsiteX11" fmla="*/ 135934 w 185370"/>
              <a:gd name="connsiteY11" fmla="*/ 80693 h 166687"/>
              <a:gd name="connsiteX12" fmla="*/ 166570 w 185370"/>
              <a:gd name="connsiteY12" fmla="*/ 135273 h 166687"/>
              <a:gd name="connsiteX13" fmla="*/ 167343 w 185370"/>
              <a:gd name="connsiteY13" fmla="*/ 149175 h 166687"/>
              <a:gd name="connsiteX14" fmla="*/ 176611 w 185370"/>
              <a:gd name="connsiteY14" fmla="*/ 157413 h 166687"/>
              <a:gd name="connsiteX15" fmla="*/ 185364 w 185370"/>
              <a:gd name="connsiteY15" fmla="*/ 148918 h 166687"/>
              <a:gd name="connsiteX16" fmla="*/ 152925 w 185370"/>
              <a:gd name="connsiteY16" fmla="*/ 70653 h 166687"/>
              <a:gd name="connsiteX17" fmla="*/ 98346 w 185370"/>
              <a:gd name="connsiteY17" fmla="*/ 48254 h 166687"/>
              <a:gd name="connsiteX18" fmla="*/ 92682 w 185370"/>
              <a:gd name="connsiteY18" fmla="*/ 47225 h 166687"/>
              <a:gd name="connsiteX19" fmla="*/ 92682 w 185370"/>
              <a:gd name="connsiteY19" fmla="*/ 11954 h 166687"/>
              <a:gd name="connsiteX20" fmla="*/ 87276 w 185370"/>
              <a:gd name="connsiteY20" fmla="*/ 883 h 166687"/>
              <a:gd name="connsiteX21" fmla="*/ 75175 w 185370"/>
              <a:gd name="connsiteY21" fmla="*/ 4745 h 166687"/>
              <a:gd name="connsiteX22" fmla="*/ 4634 w 185370"/>
              <a:gd name="connsiteY22" fmla="*/ 74514 h 166687"/>
              <a:gd name="connsiteX23" fmla="*/ 4634 w 185370"/>
              <a:gd name="connsiteY23" fmla="*/ 91506 h 166687"/>
              <a:gd name="connsiteX24" fmla="*/ 75175 w 185370"/>
              <a:gd name="connsiteY24" fmla="*/ 162305 h 166687"/>
              <a:gd name="connsiteX25" fmla="*/ 87018 w 185370"/>
              <a:gd name="connsiteY25" fmla="*/ 165909 h 166687"/>
              <a:gd name="connsiteX26" fmla="*/ 92425 w 185370"/>
              <a:gd name="connsiteY26" fmla="*/ 155354 h 166687"/>
              <a:gd name="connsiteX27" fmla="*/ 92425 w 185370"/>
              <a:gd name="connsiteY27" fmla="*/ 125747 h 166687"/>
              <a:gd name="connsiteX28" fmla="*/ 92939 w 185370"/>
              <a:gd name="connsiteY28" fmla="*/ 120083 h 16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85370" h="166687">
                <a:moveTo>
                  <a:pt x="92939" y="120083"/>
                </a:moveTo>
                <a:cubicBezTo>
                  <a:pt x="102208" y="120083"/>
                  <a:pt x="110961" y="120083"/>
                  <a:pt x="119972" y="120083"/>
                </a:cubicBezTo>
                <a:cubicBezTo>
                  <a:pt x="126151" y="120083"/>
                  <a:pt x="130012" y="116221"/>
                  <a:pt x="130012" y="110815"/>
                </a:cubicBezTo>
                <a:cubicBezTo>
                  <a:pt x="130012" y="105923"/>
                  <a:pt x="126408" y="101804"/>
                  <a:pt x="121002" y="101547"/>
                </a:cubicBezTo>
                <a:cubicBezTo>
                  <a:pt x="108644" y="101289"/>
                  <a:pt x="96286" y="101289"/>
                  <a:pt x="83929" y="101547"/>
                </a:cubicBezTo>
                <a:cubicBezTo>
                  <a:pt x="78007" y="101547"/>
                  <a:pt x="74661" y="105408"/>
                  <a:pt x="74661" y="111587"/>
                </a:cubicBezTo>
                <a:cubicBezTo>
                  <a:pt x="74661" y="118796"/>
                  <a:pt x="74661" y="126004"/>
                  <a:pt x="74661" y="132183"/>
                </a:cubicBezTo>
                <a:cubicBezTo>
                  <a:pt x="57926" y="115706"/>
                  <a:pt x="41192" y="98972"/>
                  <a:pt x="24715" y="82495"/>
                </a:cubicBezTo>
                <a:cubicBezTo>
                  <a:pt x="40420" y="66791"/>
                  <a:pt x="57154" y="49799"/>
                  <a:pt x="74403" y="32550"/>
                </a:cubicBezTo>
                <a:cubicBezTo>
                  <a:pt x="74403" y="39244"/>
                  <a:pt x="74403" y="45937"/>
                  <a:pt x="74403" y="52888"/>
                </a:cubicBezTo>
                <a:cubicBezTo>
                  <a:pt x="74403" y="61127"/>
                  <a:pt x="77235" y="63959"/>
                  <a:pt x="85473" y="64731"/>
                </a:cubicBezTo>
                <a:cubicBezTo>
                  <a:pt x="103237" y="66533"/>
                  <a:pt x="120487" y="70653"/>
                  <a:pt x="135934" y="80693"/>
                </a:cubicBezTo>
                <a:cubicBezTo>
                  <a:pt x="155500" y="93566"/>
                  <a:pt x="164253" y="112617"/>
                  <a:pt x="166570" y="135273"/>
                </a:cubicBezTo>
                <a:cubicBezTo>
                  <a:pt x="167085" y="139907"/>
                  <a:pt x="167085" y="144541"/>
                  <a:pt x="167343" y="149175"/>
                </a:cubicBezTo>
                <a:cubicBezTo>
                  <a:pt x="167857" y="154324"/>
                  <a:pt x="171462" y="157413"/>
                  <a:pt x="176611" y="157413"/>
                </a:cubicBezTo>
                <a:cubicBezTo>
                  <a:pt x="181245" y="157156"/>
                  <a:pt x="185364" y="153809"/>
                  <a:pt x="185364" y="148918"/>
                </a:cubicBezTo>
                <a:cubicBezTo>
                  <a:pt x="185621" y="118281"/>
                  <a:pt x="177898" y="90734"/>
                  <a:pt x="152925" y="70653"/>
                </a:cubicBezTo>
                <a:cubicBezTo>
                  <a:pt x="136963" y="57780"/>
                  <a:pt x="118170" y="51601"/>
                  <a:pt x="98346" y="48254"/>
                </a:cubicBezTo>
                <a:cubicBezTo>
                  <a:pt x="96544" y="47997"/>
                  <a:pt x="94742" y="47482"/>
                  <a:pt x="92682" y="47225"/>
                </a:cubicBezTo>
                <a:cubicBezTo>
                  <a:pt x="92682" y="35382"/>
                  <a:pt x="92682" y="23797"/>
                  <a:pt x="92682" y="11954"/>
                </a:cubicBezTo>
                <a:cubicBezTo>
                  <a:pt x="92682" y="7320"/>
                  <a:pt x="92167" y="2943"/>
                  <a:pt x="87276" y="883"/>
                </a:cubicBezTo>
                <a:cubicBezTo>
                  <a:pt x="82127" y="-1434"/>
                  <a:pt x="78522" y="1141"/>
                  <a:pt x="75175" y="4745"/>
                </a:cubicBezTo>
                <a:cubicBezTo>
                  <a:pt x="51747" y="27658"/>
                  <a:pt x="28062" y="51086"/>
                  <a:pt x="4634" y="74514"/>
                </a:cubicBezTo>
                <a:cubicBezTo>
                  <a:pt x="-1545" y="80693"/>
                  <a:pt x="-1545" y="85070"/>
                  <a:pt x="4634" y="91506"/>
                </a:cubicBezTo>
                <a:cubicBezTo>
                  <a:pt x="28062" y="115192"/>
                  <a:pt x="51747" y="138620"/>
                  <a:pt x="75175" y="162305"/>
                </a:cubicBezTo>
                <a:cubicBezTo>
                  <a:pt x="78522" y="165652"/>
                  <a:pt x="82127" y="167969"/>
                  <a:pt x="87018" y="165909"/>
                </a:cubicBezTo>
                <a:cubicBezTo>
                  <a:pt x="91652" y="163850"/>
                  <a:pt x="92682" y="159988"/>
                  <a:pt x="92425" y="155354"/>
                </a:cubicBezTo>
                <a:cubicBezTo>
                  <a:pt x="92167" y="145571"/>
                  <a:pt x="92425" y="135530"/>
                  <a:pt x="92425" y="125747"/>
                </a:cubicBezTo>
                <a:cubicBezTo>
                  <a:pt x="92682" y="123945"/>
                  <a:pt x="92682" y="122143"/>
                  <a:pt x="92939" y="120083"/>
                </a:cubicBezTo>
                <a:close/>
              </a:path>
            </a:pathLst>
          </a:custGeom>
          <a:solidFill>
            <a:schemeClr val="accent1"/>
          </a:solidFill>
          <a:ln w="2514" cap="flat">
            <a:noFill/>
            <a:prstDash val="solid"/>
            <a:miter/>
          </a:ln>
        </p:spPr>
        <p:txBody>
          <a:bodyPr rtlCol="0" anchor="ctr"/>
          <a:lstStyle/>
          <a:p>
            <a:endParaRPr lang="en-IL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82D53852-983B-49B7-84A2-880147DDC869}"/>
              </a:ext>
            </a:extLst>
          </p:cNvPr>
          <p:cNvSpPr/>
          <p:nvPr/>
        </p:nvSpPr>
        <p:spPr>
          <a:xfrm>
            <a:off x="7373308" y="735667"/>
            <a:ext cx="492359" cy="608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14" name="גרפיקה 11">
            <a:extLst>
              <a:ext uri="{FF2B5EF4-FFF2-40B4-BE49-F238E27FC236}">
                <a16:creationId xmlns:a16="http://schemas.microsoft.com/office/drawing/2014/main" id="{F4BCFA2A-C434-4D0E-BA34-1227A08890CC}"/>
              </a:ext>
            </a:extLst>
          </p:cNvPr>
          <p:cNvGrpSpPr/>
          <p:nvPr/>
        </p:nvGrpSpPr>
        <p:grpSpPr>
          <a:xfrm rot="20944402">
            <a:off x="6827921" y="1008924"/>
            <a:ext cx="722904" cy="751291"/>
            <a:chOff x="6838418" y="985220"/>
            <a:chExt cx="722904" cy="751291"/>
          </a:xfrm>
          <a:solidFill>
            <a:srgbClr val="CAF25B"/>
          </a:solidFill>
        </p:grpSpPr>
        <p:sp>
          <p:nvSpPr>
            <p:cNvPr id="15" name="גרפיקה 11">
              <a:extLst>
                <a:ext uri="{FF2B5EF4-FFF2-40B4-BE49-F238E27FC236}">
                  <a16:creationId xmlns:a16="http://schemas.microsoft.com/office/drawing/2014/main" id="{749A1B79-814D-4947-841E-A5C8FDDF3AD8}"/>
                </a:ext>
              </a:extLst>
            </p:cNvPr>
            <p:cNvSpPr/>
            <p:nvPr/>
          </p:nvSpPr>
          <p:spPr>
            <a:xfrm>
              <a:off x="6839680" y="1123368"/>
              <a:ext cx="566463" cy="613143"/>
            </a:xfrm>
            <a:custGeom>
              <a:avLst/>
              <a:gdLst>
                <a:gd name="connsiteX0" fmla="*/ 123007 w 566463"/>
                <a:gd name="connsiteY0" fmla="*/ 613143 h 613143"/>
                <a:gd name="connsiteX1" fmla="*/ 566464 w 566463"/>
                <a:gd name="connsiteY1" fmla="*/ 340004 h 613143"/>
                <a:gd name="connsiteX2" fmla="*/ 537447 w 566463"/>
                <a:gd name="connsiteY2" fmla="*/ 160225 h 613143"/>
                <a:gd name="connsiteX3" fmla="*/ 146978 w 566463"/>
                <a:gd name="connsiteY3" fmla="*/ 0 h 613143"/>
                <a:gd name="connsiteX4" fmla="*/ 0 w 566463"/>
                <a:gd name="connsiteY4" fmla="*/ 107237 h 61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463" h="613143">
                  <a:moveTo>
                    <a:pt x="123007" y="613143"/>
                  </a:moveTo>
                  <a:lnTo>
                    <a:pt x="566464" y="340004"/>
                  </a:lnTo>
                  <a:lnTo>
                    <a:pt x="537447" y="160225"/>
                  </a:lnTo>
                  <a:lnTo>
                    <a:pt x="146978" y="0"/>
                  </a:lnTo>
                  <a:lnTo>
                    <a:pt x="0" y="107237"/>
                  </a:lnTo>
                  <a:close/>
                </a:path>
              </a:pathLst>
            </a:custGeom>
            <a:solidFill>
              <a:schemeClr val="accent2"/>
            </a:solidFill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" name="גרפיקה 11">
              <a:extLst>
                <a:ext uri="{FF2B5EF4-FFF2-40B4-BE49-F238E27FC236}">
                  <a16:creationId xmlns:a16="http://schemas.microsoft.com/office/drawing/2014/main" id="{463C94CD-9654-41D2-B491-D23C3CB93507}"/>
                </a:ext>
              </a:extLst>
            </p:cNvPr>
            <p:cNvSpPr/>
            <p:nvPr/>
          </p:nvSpPr>
          <p:spPr>
            <a:xfrm>
              <a:off x="6838418" y="1231235"/>
              <a:ext cx="567094" cy="233398"/>
            </a:xfrm>
            <a:custGeom>
              <a:avLst/>
              <a:gdLst>
                <a:gd name="connsiteX0" fmla="*/ 0 w 567094"/>
                <a:gd name="connsiteY0" fmla="*/ 0 h 233398"/>
                <a:gd name="connsiteX1" fmla="*/ 567095 w 567094"/>
                <a:gd name="connsiteY1" fmla="*/ 233398 h 23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7094" h="233398">
                  <a:moveTo>
                    <a:pt x="0" y="0"/>
                  </a:moveTo>
                  <a:lnTo>
                    <a:pt x="567095" y="233398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7" name="גרפיקה 11">
              <a:extLst>
                <a:ext uri="{FF2B5EF4-FFF2-40B4-BE49-F238E27FC236}">
                  <a16:creationId xmlns:a16="http://schemas.microsoft.com/office/drawing/2014/main" id="{015A9519-0AFA-49AE-BF85-75F70FCD7643}"/>
                </a:ext>
              </a:extLst>
            </p:cNvPr>
            <p:cNvSpPr/>
            <p:nvPr/>
          </p:nvSpPr>
          <p:spPr>
            <a:xfrm>
              <a:off x="7230149" y="1284853"/>
              <a:ext cx="144454" cy="107236"/>
            </a:xfrm>
            <a:custGeom>
              <a:avLst/>
              <a:gdLst>
                <a:gd name="connsiteX0" fmla="*/ 144455 w 144454"/>
                <a:gd name="connsiteY0" fmla="*/ 0 h 107236"/>
                <a:gd name="connsiteX1" fmla="*/ 0 w 144454"/>
                <a:gd name="connsiteY1" fmla="*/ 107237 h 10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454" h="107236">
                  <a:moveTo>
                    <a:pt x="144455" y="0"/>
                  </a:moveTo>
                  <a:lnTo>
                    <a:pt x="0" y="107237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" name="גרפיקה 11">
              <a:extLst>
                <a:ext uri="{FF2B5EF4-FFF2-40B4-BE49-F238E27FC236}">
                  <a16:creationId xmlns:a16="http://schemas.microsoft.com/office/drawing/2014/main" id="{4A73BC16-BC22-4951-A6AD-293A22CA306D}"/>
                </a:ext>
              </a:extLst>
            </p:cNvPr>
            <p:cNvSpPr/>
            <p:nvPr/>
          </p:nvSpPr>
          <p:spPr>
            <a:xfrm>
              <a:off x="7183469" y="1202217"/>
              <a:ext cx="46679" cy="189872"/>
            </a:xfrm>
            <a:custGeom>
              <a:avLst/>
              <a:gdLst>
                <a:gd name="connsiteX0" fmla="*/ 0 w 46679"/>
                <a:gd name="connsiteY0" fmla="*/ 0 h 189872"/>
                <a:gd name="connsiteX1" fmla="*/ 46680 w 46679"/>
                <a:gd name="connsiteY1" fmla="*/ 189873 h 18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679" h="189872">
                  <a:moveTo>
                    <a:pt x="0" y="0"/>
                  </a:moveTo>
                  <a:lnTo>
                    <a:pt x="46680" y="189873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9" name="גרפיקה 11">
              <a:extLst>
                <a:ext uri="{FF2B5EF4-FFF2-40B4-BE49-F238E27FC236}">
                  <a16:creationId xmlns:a16="http://schemas.microsoft.com/office/drawing/2014/main" id="{706AE8E2-D369-4F92-B28E-D1596861D3A4}"/>
                </a:ext>
              </a:extLst>
            </p:cNvPr>
            <p:cNvSpPr/>
            <p:nvPr/>
          </p:nvSpPr>
          <p:spPr>
            <a:xfrm>
              <a:off x="7017567" y="1202217"/>
              <a:ext cx="165901" cy="102821"/>
            </a:xfrm>
            <a:custGeom>
              <a:avLst/>
              <a:gdLst>
                <a:gd name="connsiteX0" fmla="*/ 0 w 165901"/>
                <a:gd name="connsiteY0" fmla="*/ 102821 h 102821"/>
                <a:gd name="connsiteX1" fmla="*/ 165902 w 165901"/>
                <a:gd name="connsiteY1" fmla="*/ 0 h 10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901" h="102821">
                  <a:moveTo>
                    <a:pt x="0" y="102821"/>
                  </a:moveTo>
                  <a:lnTo>
                    <a:pt x="165902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0" name="גרפיקה 11">
              <a:extLst>
                <a:ext uri="{FF2B5EF4-FFF2-40B4-BE49-F238E27FC236}">
                  <a16:creationId xmlns:a16="http://schemas.microsoft.com/office/drawing/2014/main" id="{42D55691-05A5-4F8C-99DB-36A9C5B82FE3}"/>
                </a:ext>
              </a:extLst>
            </p:cNvPr>
            <p:cNvSpPr/>
            <p:nvPr/>
          </p:nvSpPr>
          <p:spPr>
            <a:xfrm>
              <a:off x="6986658" y="1125259"/>
              <a:ext cx="30909" cy="179779"/>
            </a:xfrm>
            <a:custGeom>
              <a:avLst/>
              <a:gdLst>
                <a:gd name="connsiteX0" fmla="*/ 0 w 30909"/>
                <a:gd name="connsiteY0" fmla="*/ 0 h 179779"/>
                <a:gd name="connsiteX1" fmla="*/ 30909 w 30909"/>
                <a:gd name="connsiteY1" fmla="*/ 179780 h 1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909" h="179779">
                  <a:moveTo>
                    <a:pt x="0" y="0"/>
                  </a:moveTo>
                  <a:lnTo>
                    <a:pt x="30909" y="17978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1" name="גרפיקה 11">
              <a:extLst>
                <a:ext uri="{FF2B5EF4-FFF2-40B4-BE49-F238E27FC236}">
                  <a16:creationId xmlns:a16="http://schemas.microsoft.com/office/drawing/2014/main" id="{B6984982-5F6B-4368-8895-E67492532549}"/>
                </a:ext>
              </a:extLst>
            </p:cNvPr>
            <p:cNvSpPr/>
            <p:nvPr/>
          </p:nvSpPr>
          <p:spPr>
            <a:xfrm>
              <a:off x="6963949" y="1305039"/>
              <a:ext cx="53618" cy="431471"/>
            </a:xfrm>
            <a:custGeom>
              <a:avLst/>
              <a:gdLst>
                <a:gd name="connsiteX0" fmla="*/ 0 w 53618"/>
                <a:gd name="connsiteY0" fmla="*/ 431471 h 431471"/>
                <a:gd name="connsiteX1" fmla="*/ 53619 w 53618"/>
                <a:gd name="connsiteY1" fmla="*/ 0 h 4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18" h="431471">
                  <a:moveTo>
                    <a:pt x="0" y="431471"/>
                  </a:moveTo>
                  <a:lnTo>
                    <a:pt x="53619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" name="גרפיקה 11">
              <a:extLst>
                <a:ext uri="{FF2B5EF4-FFF2-40B4-BE49-F238E27FC236}">
                  <a16:creationId xmlns:a16="http://schemas.microsoft.com/office/drawing/2014/main" id="{F7F11FA3-41CA-4D09-BB40-DD2A492C9664}"/>
                </a:ext>
              </a:extLst>
            </p:cNvPr>
            <p:cNvSpPr/>
            <p:nvPr/>
          </p:nvSpPr>
          <p:spPr>
            <a:xfrm>
              <a:off x="6963949" y="1392090"/>
              <a:ext cx="266200" cy="344419"/>
            </a:xfrm>
            <a:custGeom>
              <a:avLst/>
              <a:gdLst>
                <a:gd name="connsiteX0" fmla="*/ 266200 w 266200"/>
                <a:gd name="connsiteY0" fmla="*/ 0 h 344419"/>
                <a:gd name="connsiteX1" fmla="*/ 0 w 266200"/>
                <a:gd name="connsiteY1" fmla="*/ 344420 h 34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200" h="344419">
                  <a:moveTo>
                    <a:pt x="266200" y="0"/>
                  </a:moveTo>
                  <a:lnTo>
                    <a:pt x="0" y="34442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" name="גרפיקה 11">
              <a:extLst>
                <a:ext uri="{FF2B5EF4-FFF2-40B4-BE49-F238E27FC236}">
                  <a16:creationId xmlns:a16="http://schemas.microsoft.com/office/drawing/2014/main" id="{1E03C6A4-10FC-453E-B22D-27ECAF78CFF8}"/>
                </a:ext>
              </a:extLst>
            </p:cNvPr>
            <p:cNvSpPr/>
            <p:nvPr/>
          </p:nvSpPr>
          <p:spPr>
            <a:xfrm>
              <a:off x="7467332" y="1383890"/>
              <a:ext cx="75065" cy="11354"/>
            </a:xfrm>
            <a:custGeom>
              <a:avLst/>
              <a:gdLst>
                <a:gd name="connsiteX0" fmla="*/ 0 w 75065"/>
                <a:gd name="connsiteY0" fmla="*/ 0 h 11354"/>
                <a:gd name="connsiteX1" fmla="*/ 75066 w 75065"/>
                <a:gd name="connsiteY1" fmla="*/ 11354 h 1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5" h="11354">
                  <a:moveTo>
                    <a:pt x="0" y="0"/>
                  </a:moveTo>
                  <a:lnTo>
                    <a:pt x="75066" y="11354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24" name="גרפיקה 11">
              <a:extLst>
                <a:ext uri="{FF2B5EF4-FFF2-40B4-BE49-F238E27FC236}">
                  <a16:creationId xmlns:a16="http://schemas.microsoft.com/office/drawing/2014/main" id="{DD7D9350-1699-456B-9CD2-E64C8889CF56}"/>
                </a:ext>
              </a:extLst>
            </p:cNvPr>
            <p:cNvSpPr/>
            <p:nvPr/>
          </p:nvSpPr>
          <p:spPr>
            <a:xfrm>
              <a:off x="7432007" y="1306931"/>
              <a:ext cx="129315" cy="22078"/>
            </a:xfrm>
            <a:custGeom>
              <a:avLst/>
              <a:gdLst>
                <a:gd name="connsiteX0" fmla="*/ 0 w 129315"/>
                <a:gd name="connsiteY0" fmla="*/ 22078 h 22078"/>
                <a:gd name="connsiteX1" fmla="*/ 129315 w 129315"/>
                <a:gd name="connsiteY1" fmla="*/ 0 h 2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315" h="22078">
                  <a:moveTo>
                    <a:pt x="0" y="22078"/>
                  </a:moveTo>
                  <a:lnTo>
                    <a:pt x="129315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29" name="גרפיקה 11">
              <a:extLst>
                <a:ext uri="{FF2B5EF4-FFF2-40B4-BE49-F238E27FC236}">
                  <a16:creationId xmlns:a16="http://schemas.microsoft.com/office/drawing/2014/main" id="{03952396-B95F-4780-9C04-164E36185092}"/>
                </a:ext>
              </a:extLst>
            </p:cNvPr>
            <p:cNvSpPr/>
            <p:nvPr/>
          </p:nvSpPr>
          <p:spPr>
            <a:xfrm>
              <a:off x="7461024" y="1238173"/>
              <a:ext cx="21447" cy="34063"/>
            </a:xfrm>
            <a:custGeom>
              <a:avLst/>
              <a:gdLst>
                <a:gd name="connsiteX0" fmla="*/ 0 w 21447"/>
                <a:gd name="connsiteY0" fmla="*/ 34063 h 34063"/>
                <a:gd name="connsiteX1" fmla="*/ 21447 w 21447"/>
                <a:gd name="connsiteY1" fmla="*/ 0 h 3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7" h="34063">
                  <a:moveTo>
                    <a:pt x="0" y="34063"/>
                  </a:moveTo>
                  <a:lnTo>
                    <a:pt x="21447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3" name="גרפיקה 11">
              <a:extLst>
                <a:ext uri="{FF2B5EF4-FFF2-40B4-BE49-F238E27FC236}">
                  <a16:creationId xmlns:a16="http://schemas.microsoft.com/office/drawing/2014/main" id="{3706C791-E2B1-4071-B3F2-F157798CC024}"/>
                </a:ext>
              </a:extLst>
            </p:cNvPr>
            <p:cNvSpPr/>
            <p:nvPr/>
          </p:nvSpPr>
          <p:spPr>
            <a:xfrm>
              <a:off x="6873744" y="1041993"/>
              <a:ext cx="61818" cy="46679"/>
            </a:xfrm>
            <a:custGeom>
              <a:avLst/>
              <a:gdLst>
                <a:gd name="connsiteX0" fmla="*/ 61819 w 61818"/>
                <a:gd name="connsiteY0" fmla="*/ 46680 h 46679"/>
                <a:gd name="connsiteX1" fmla="*/ 0 w 61818"/>
                <a:gd name="connsiteY1" fmla="*/ 0 h 4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818" h="46679">
                  <a:moveTo>
                    <a:pt x="61819" y="46680"/>
                  </a:moveTo>
                  <a:lnTo>
                    <a:pt x="0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6" name="גרפיקה 11">
              <a:extLst>
                <a:ext uri="{FF2B5EF4-FFF2-40B4-BE49-F238E27FC236}">
                  <a16:creationId xmlns:a16="http://schemas.microsoft.com/office/drawing/2014/main" id="{627E054C-C7BD-4E14-B2E3-5227A4288E98}"/>
                </a:ext>
              </a:extLst>
            </p:cNvPr>
            <p:cNvSpPr/>
            <p:nvPr/>
          </p:nvSpPr>
          <p:spPr>
            <a:xfrm>
              <a:off x="6968364" y="1029377"/>
              <a:ext cx="15770" cy="44787"/>
            </a:xfrm>
            <a:custGeom>
              <a:avLst/>
              <a:gdLst>
                <a:gd name="connsiteX0" fmla="*/ 15770 w 15770"/>
                <a:gd name="connsiteY0" fmla="*/ 44787 h 44787"/>
                <a:gd name="connsiteX1" fmla="*/ 0 w 15770"/>
                <a:gd name="connsiteY1" fmla="*/ 0 h 4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70" h="44787">
                  <a:moveTo>
                    <a:pt x="15770" y="44787"/>
                  </a:moveTo>
                  <a:lnTo>
                    <a:pt x="0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7" name="גרפיקה 11">
              <a:extLst>
                <a:ext uri="{FF2B5EF4-FFF2-40B4-BE49-F238E27FC236}">
                  <a16:creationId xmlns:a16="http://schemas.microsoft.com/office/drawing/2014/main" id="{252A6D1D-16D7-498B-86E8-A42E71522311}"/>
                </a:ext>
              </a:extLst>
            </p:cNvPr>
            <p:cNvSpPr/>
            <p:nvPr/>
          </p:nvSpPr>
          <p:spPr>
            <a:xfrm>
              <a:off x="7041538" y="985220"/>
              <a:ext cx="34063" cy="100298"/>
            </a:xfrm>
            <a:custGeom>
              <a:avLst/>
              <a:gdLst>
                <a:gd name="connsiteX0" fmla="*/ 0 w 34063"/>
                <a:gd name="connsiteY0" fmla="*/ 100298 h 100298"/>
                <a:gd name="connsiteX1" fmla="*/ 34064 w 34063"/>
                <a:gd name="connsiteY1" fmla="*/ 0 h 10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63" h="100298">
                  <a:moveTo>
                    <a:pt x="0" y="100298"/>
                  </a:moveTo>
                  <a:lnTo>
                    <a:pt x="34064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238" name="קבוצה 237">
            <a:extLst>
              <a:ext uri="{FF2B5EF4-FFF2-40B4-BE49-F238E27FC236}">
                <a16:creationId xmlns:a16="http://schemas.microsoft.com/office/drawing/2014/main" id="{8E241F44-6BBE-4970-ADE0-17669CFE93F4}"/>
              </a:ext>
            </a:extLst>
          </p:cNvPr>
          <p:cNvGrpSpPr/>
          <p:nvPr/>
        </p:nvGrpSpPr>
        <p:grpSpPr>
          <a:xfrm>
            <a:off x="1695465" y="1143626"/>
            <a:ext cx="594855" cy="679924"/>
            <a:chOff x="1695465" y="1143626"/>
            <a:chExt cx="594855" cy="679924"/>
          </a:xfrm>
        </p:grpSpPr>
        <p:grpSp>
          <p:nvGrpSpPr>
            <p:cNvPr id="239" name="גרפיקה 184">
              <a:extLst>
                <a:ext uri="{FF2B5EF4-FFF2-40B4-BE49-F238E27FC236}">
                  <a16:creationId xmlns:a16="http://schemas.microsoft.com/office/drawing/2014/main" id="{8EAB7129-8EAC-4D2D-88BE-D7943CC48C9B}"/>
                </a:ext>
              </a:extLst>
            </p:cNvPr>
            <p:cNvGrpSpPr/>
            <p:nvPr/>
          </p:nvGrpSpPr>
          <p:grpSpPr>
            <a:xfrm>
              <a:off x="1841544" y="1143626"/>
              <a:ext cx="438241" cy="465860"/>
              <a:chOff x="1841544" y="1143626"/>
              <a:chExt cx="438241" cy="465860"/>
            </a:xfrm>
          </p:grpSpPr>
          <p:sp>
            <p:nvSpPr>
              <p:cNvPr id="278" name="גרפיקה 184">
                <a:extLst>
                  <a:ext uri="{FF2B5EF4-FFF2-40B4-BE49-F238E27FC236}">
                    <a16:creationId xmlns:a16="http://schemas.microsoft.com/office/drawing/2014/main" id="{D95DD8B3-9FDA-4013-9E19-FA509F7A40D7}"/>
                  </a:ext>
                </a:extLst>
              </p:cNvPr>
              <p:cNvSpPr/>
              <p:nvPr/>
            </p:nvSpPr>
            <p:spPr>
              <a:xfrm>
                <a:off x="1856237" y="1158864"/>
                <a:ext cx="411269" cy="435383"/>
              </a:xfrm>
              <a:custGeom>
                <a:avLst/>
                <a:gdLst>
                  <a:gd name="connsiteX0" fmla="*/ 217843 w 411269"/>
                  <a:gd name="connsiteY0" fmla="*/ 435384 h 435383"/>
                  <a:gd name="connsiteX1" fmla="*/ 72715 w 411269"/>
                  <a:gd name="connsiteY1" fmla="*/ 388943 h 435383"/>
                  <a:gd name="connsiteX2" fmla="*/ 53123 w 411269"/>
                  <a:gd name="connsiteY2" fmla="*/ 339599 h 435383"/>
                  <a:gd name="connsiteX3" fmla="*/ 52397 w 411269"/>
                  <a:gd name="connsiteY3" fmla="*/ 312751 h 435383"/>
                  <a:gd name="connsiteX4" fmla="*/ 44415 w 411269"/>
                  <a:gd name="connsiteY4" fmla="*/ 306220 h 435383"/>
                  <a:gd name="connsiteX5" fmla="*/ 40061 w 411269"/>
                  <a:gd name="connsiteY5" fmla="*/ 304769 h 435383"/>
                  <a:gd name="connsiteX6" fmla="*/ 24823 w 411269"/>
                  <a:gd name="connsiteY6" fmla="*/ 298964 h 435383"/>
                  <a:gd name="connsiteX7" fmla="*/ 877 w 411269"/>
                  <a:gd name="connsiteY7" fmla="*/ 265584 h 435383"/>
                  <a:gd name="connsiteX8" fmla="*/ 13213 w 411269"/>
                  <a:gd name="connsiteY8" fmla="*/ 218418 h 435383"/>
                  <a:gd name="connsiteX9" fmla="*/ 24823 w 411269"/>
                  <a:gd name="connsiteY9" fmla="*/ 208259 h 435383"/>
                  <a:gd name="connsiteX10" fmla="*/ 38610 w 411269"/>
                  <a:gd name="connsiteY10" fmla="*/ 175605 h 435383"/>
                  <a:gd name="connsiteX11" fmla="*/ 77069 w 411269"/>
                  <a:gd name="connsiteY11" fmla="*/ 54423 h 435383"/>
                  <a:gd name="connsiteX12" fmla="*/ 196799 w 411269"/>
                  <a:gd name="connsiteY12" fmla="*/ 0 h 435383"/>
                  <a:gd name="connsiteX13" fmla="*/ 242515 w 411269"/>
                  <a:gd name="connsiteY13" fmla="*/ 5079 h 435383"/>
                  <a:gd name="connsiteX14" fmla="*/ 262833 w 411269"/>
                  <a:gd name="connsiteY14" fmla="*/ 10885 h 435383"/>
                  <a:gd name="connsiteX15" fmla="*/ 271540 w 411269"/>
                  <a:gd name="connsiteY15" fmla="*/ 13787 h 435383"/>
                  <a:gd name="connsiteX16" fmla="*/ 346281 w 411269"/>
                  <a:gd name="connsiteY16" fmla="*/ 47167 h 435383"/>
                  <a:gd name="connsiteX17" fmla="*/ 410137 w 411269"/>
                  <a:gd name="connsiteY17" fmla="*/ 197374 h 435383"/>
                  <a:gd name="connsiteX18" fmla="*/ 374581 w 411269"/>
                  <a:gd name="connsiteY18" fmla="*/ 276469 h 435383"/>
                  <a:gd name="connsiteX19" fmla="*/ 367325 w 411269"/>
                  <a:gd name="connsiteY19" fmla="*/ 312025 h 435383"/>
                  <a:gd name="connsiteX20" fmla="*/ 349909 w 411269"/>
                  <a:gd name="connsiteY20" fmla="*/ 377333 h 435383"/>
                  <a:gd name="connsiteX21" fmla="*/ 320884 w 411269"/>
                  <a:gd name="connsiteY21" fmla="*/ 387492 h 435383"/>
                  <a:gd name="connsiteX22" fmla="*/ 309273 w 411269"/>
                  <a:gd name="connsiteY22" fmla="*/ 386040 h 435383"/>
                  <a:gd name="connsiteX23" fmla="*/ 295486 w 411269"/>
                  <a:gd name="connsiteY23" fmla="*/ 382412 h 435383"/>
                  <a:gd name="connsiteX24" fmla="*/ 294035 w 411269"/>
                  <a:gd name="connsiteY24" fmla="*/ 382412 h 435383"/>
                  <a:gd name="connsiteX25" fmla="*/ 290407 w 411269"/>
                  <a:gd name="connsiteY25" fmla="*/ 381686 h 435383"/>
                  <a:gd name="connsiteX26" fmla="*/ 283876 w 411269"/>
                  <a:gd name="connsiteY26" fmla="*/ 386040 h 435383"/>
                  <a:gd name="connsiteX27" fmla="*/ 268638 w 411269"/>
                  <a:gd name="connsiteY27" fmla="*/ 408535 h 435383"/>
                  <a:gd name="connsiteX28" fmla="*/ 227276 w 411269"/>
                  <a:gd name="connsiteY28" fmla="*/ 434658 h 435383"/>
                  <a:gd name="connsiteX29" fmla="*/ 217843 w 411269"/>
                  <a:gd name="connsiteY29" fmla="*/ 435384 h 435383"/>
                  <a:gd name="connsiteX30" fmla="*/ 190269 w 411269"/>
                  <a:gd name="connsiteY30" fmla="*/ 351210 h 435383"/>
                  <a:gd name="connsiteX31" fmla="*/ 190269 w 411269"/>
                  <a:gd name="connsiteY31" fmla="*/ 349033 h 435383"/>
                  <a:gd name="connsiteX32" fmla="*/ 183012 w 411269"/>
                  <a:gd name="connsiteY32" fmla="*/ 309122 h 435383"/>
                  <a:gd name="connsiteX33" fmla="*/ 178658 w 411269"/>
                  <a:gd name="connsiteY33" fmla="*/ 307671 h 435383"/>
                  <a:gd name="connsiteX34" fmla="*/ 149633 w 411269"/>
                  <a:gd name="connsiteY34" fmla="*/ 338874 h 435383"/>
                  <a:gd name="connsiteX35" fmla="*/ 151084 w 411269"/>
                  <a:gd name="connsiteY35" fmla="*/ 338874 h 435383"/>
                  <a:gd name="connsiteX36" fmla="*/ 155438 w 411269"/>
                  <a:gd name="connsiteY36" fmla="*/ 338148 h 435383"/>
                  <a:gd name="connsiteX37" fmla="*/ 166322 w 411269"/>
                  <a:gd name="connsiteY37" fmla="*/ 335971 h 435383"/>
                  <a:gd name="connsiteX38" fmla="*/ 186640 w 411269"/>
                  <a:gd name="connsiteY38" fmla="*/ 348307 h 435383"/>
                  <a:gd name="connsiteX39" fmla="*/ 189543 w 411269"/>
                  <a:gd name="connsiteY39" fmla="*/ 350484 h 435383"/>
                  <a:gd name="connsiteX40" fmla="*/ 190269 w 411269"/>
                  <a:gd name="connsiteY40" fmla="*/ 351210 h 435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11269" h="435383">
                    <a:moveTo>
                      <a:pt x="217843" y="435384"/>
                    </a:moveTo>
                    <a:cubicBezTo>
                      <a:pt x="164871" y="435384"/>
                      <a:pt x="116253" y="419420"/>
                      <a:pt x="72715" y="388943"/>
                    </a:cubicBezTo>
                    <a:cubicBezTo>
                      <a:pt x="52397" y="374430"/>
                      <a:pt x="51671" y="354838"/>
                      <a:pt x="53123" y="339599"/>
                    </a:cubicBezTo>
                    <a:cubicBezTo>
                      <a:pt x="53848" y="331617"/>
                      <a:pt x="53848" y="322184"/>
                      <a:pt x="52397" y="312751"/>
                    </a:cubicBezTo>
                    <a:cubicBezTo>
                      <a:pt x="52397" y="312025"/>
                      <a:pt x="51671" y="309122"/>
                      <a:pt x="44415" y="306220"/>
                    </a:cubicBezTo>
                    <a:lnTo>
                      <a:pt x="40061" y="304769"/>
                    </a:lnTo>
                    <a:cubicBezTo>
                      <a:pt x="34982" y="303317"/>
                      <a:pt x="29902" y="301140"/>
                      <a:pt x="24823" y="298964"/>
                    </a:cubicBezTo>
                    <a:cubicBezTo>
                      <a:pt x="12487" y="292433"/>
                      <a:pt x="3779" y="280823"/>
                      <a:pt x="877" y="265584"/>
                    </a:cubicBezTo>
                    <a:cubicBezTo>
                      <a:pt x="-2026" y="248894"/>
                      <a:pt x="2328" y="230753"/>
                      <a:pt x="13213" y="218418"/>
                    </a:cubicBezTo>
                    <a:cubicBezTo>
                      <a:pt x="16841" y="214064"/>
                      <a:pt x="21195" y="211161"/>
                      <a:pt x="24823" y="208259"/>
                    </a:cubicBezTo>
                    <a:cubicBezTo>
                      <a:pt x="35707" y="199551"/>
                      <a:pt x="40787" y="188666"/>
                      <a:pt x="38610" y="175605"/>
                    </a:cubicBezTo>
                    <a:cubicBezTo>
                      <a:pt x="31354" y="131341"/>
                      <a:pt x="44415" y="89979"/>
                      <a:pt x="77069" y="54423"/>
                    </a:cubicBezTo>
                    <a:cubicBezTo>
                      <a:pt x="109723" y="18141"/>
                      <a:pt x="149633" y="0"/>
                      <a:pt x="196799" y="0"/>
                    </a:cubicBezTo>
                    <a:cubicBezTo>
                      <a:pt x="211312" y="0"/>
                      <a:pt x="226551" y="1451"/>
                      <a:pt x="242515" y="5079"/>
                    </a:cubicBezTo>
                    <a:cubicBezTo>
                      <a:pt x="249771" y="6531"/>
                      <a:pt x="256302" y="8708"/>
                      <a:pt x="262833" y="10885"/>
                    </a:cubicBezTo>
                    <a:cubicBezTo>
                      <a:pt x="265735" y="11610"/>
                      <a:pt x="268638" y="13062"/>
                      <a:pt x="271540" y="13787"/>
                    </a:cubicBezTo>
                    <a:cubicBezTo>
                      <a:pt x="294761" y="19592"/>
                      <a:pt x="322335" y="29026"/>
                      <a:pt x="346281" y="47167"/>
                    </a:cubicBezTo>
                    <a:cubicBezTo>
                      <a:pt x="394899" y="85625"/>
                      <a:pt x="416668" y="136420"/>
                      <a:pt x="410137" y="197374"/>
                    </a:cubicBezTo>
                    <a:cubicBezTo>
                      <a:pt x="407235" y="227125"/>
                      <a:pt x="394899" y="253248"/>
                      <a:pt x="374581" y="276469"/>
                    </a:cubicBezTo>
                    <a:cubicBezTo>
                      <a:pt x="365148" y="287353"/>
                      <a:pt x="362245" y="298964"/>
                      <a:pt x="367325" y="312025"/>
                    </a:cubicBezTo>
                    <a:cubicBezTo>
                      <a:pt x="376032" y="337422"/>
                      <a:pt x="369502" y="361369"/>
                      <a:pt x="349909" y="377333"/>
                    </a:cubicBezTo>
                    <a:cubicBezTo>
                      <a:pt x="341927" y="383863"/>
                      <a:pt x="331768" y="387492"/>
                      <a:pt x="320884" y="387492"/>
                    </a:cubicBezTo>
                    <a:cubicBezTo>
                      <a:pt x="317256" y="387492"/>
                      <a:pt x="313627" y="386766"/>
                      <a:pt x="309273" y="386040"/>
                    </a:cubicBezTo>
                    <a:cubicBezTo>
                      <a:pt x="304194" y="385315"/>
                      <a:pt x="299840" y="383863"/>
                      <a:pt x="295486" y="382412"/>
                    </a:cubicBezTo>
                    <a:lnTo>
                      <a:pt x="294035" y="382412"/>
                    </a:lnTo>
                    <a:cubicBezTo>
                      <a:pt x="292584" y="381686"/>
                      <a:pt x="291133" y="381686"/>
                      <a:pt x="290407" y="381686"/>
                    </a:cubicBezTo>
                    <a:cubicBezTo>
                      <a:pt x="288230" y="381686"/>
                      <a:pt x="286053" y="382412"/>
                      <a:pt x="283876" y="386040"/>
                    </a:cubicBezTo>
                    <a:cubicBezTo>
                      <a:pt x="277345" y="394022"/>
                      <a:pt x="272992" y="402004"/>
                      <a:pt x="268638" y="408535"/>
                    </a:cubicBezTo>
                    <a:cubicBezTo>
                      <a:pt x="259930" y="425950"/>
                      <a:pt x="246143" y="433932"/>
                      <a:pt x="227276" y="434658"/>
                    </a:cubicBezTo>
                    <a:cubicBezTo>
                      <a:pt x="223648" y="435384"/>
                      <a:pt x="220745" y="435384"/>
                      <a:pt x="217843" y="435384"/>
                    </a:cubicBezTo>
                    <a:close/>
                    <a:moveTo>
                      <a:pt x="190269" y="351210"/>
                    </a:moveTo>
                    <a:cubicBezTo>
                      <a:pt x="190269" y="350484"/>
                      <a:pt x="190269" y="349758"/>
                      <a:pt x="190269" y="349033"/>
                    </a:cubicBezTo>
                    <a:cubicBezTo>
                      <a:pt x="188092" y="334520"/>
                      <a:pt x="185189" y="321458"/>
                      <a:pt x="183012" y="309122"/>
                    </a:cubicBezTo>
                    <a:cubicBezTo>
                      <a:pt x="181561" y="309122"/>
                      <a:pt x="180110" y="308397"/>
                      <a:pt x="178658" y="307671"/>
                    </a:cubicBezTo>
                    <a:cubicBezTo>
                      <a:pt x="168499" y="317830"/>
                      <a:pt x="158340" y="327989"/>
                      <a:pt x="149633" y="338874"/>
                    </a:cubicBezTo>
                    <a:cubicBezTo>
                      <a:pt x="150358" y="338874"/>
                      <a:pt x="150358" y="338874"/>
                      <a:pt x="151084" y="338874"/>
                    </a:cubicBezTo>
                    <a:cubicBezTo>
                      <a:pt x="152535" y="338874"/>
                      <a:pt x="153987" y="338874"/>
                      <a:pt x="155438" y="338148"/>
                    </a:cubicBezTo>
                    <a:cubicBezTo>
                      <a:pt x="159792" y="336697"/>
                      <a:pt x="162694" y="335971"/>
                      <a:pt x="166322" y="335971"/>
                    </a:cubicBezTo>
                    <a:cubicBezTo>
                      <a:pt x="177207" y="335971"/>
                      <a:pt x="182287" y="343228"/>
                      <a:pt x="186640" y="348307"/>
                    </a:cubicBezTo>
                    <a:cubicBezTo>
                      <a:pt x="187366" y="349033"/>
                      <a:pt x="188092" y="349758"/>
                      <a:pt x="189543" y="350484"/>
                    </a:cubicBezTo>
                    <a:cubicBezTo>
                      <a:pt x="189543" y="351210"/>
                      <a:pt x="190269" y="351210"/>
                      <a:pt x="190269" y="3512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84" name="גרפיקה 184">
                <a:extLst>
                  <a:ext uri="{FF2B5EF4-FFF2-40B4-BE49-F238E27FC236}">
                    <a16:creationId xmlns:a16="http://schemas.microsoft.com/office/drawing/2014/main" id="{3E145067-B8E4-4931-A603-E3A1CBFF47FB}"/>
                  </a:ext>
                </a:extLst>
              </p:cNvPr>
              <p:cNvSpPr/>
              <p:nvPr/>
            </p:nvSpPr>
            <p:spPr>
              <a:xfrm>
                <a:off x="1841544" y="1143626"/>
                <a:ext cx="438241" cy="465860"/>
              </a:xfrm>
              <a:custGeom>
                <a:avLst/>
                <a:gdLst>
                  <a:gd name="connsiteX0" fmla="*/ 211493 w 438241"/>
                  <a:gd name="connsiteY0" fmla="*/ 29026 h 465860"/>
                  <a:gd name="connsiteX1" fmla="*/ 253580 w 438241"/>
                  <a:gd name="connsiteY1" fmla="*/ 34105 h 465860"/>
                  <a:gd name="connsiteX2" fmla="*/ 281154 w 438241"/>
                  <a:gd name="connsiteY2" fmla="*/ 42087 h 465860"/>
                  <a:gd name="connsiteX3" fmla="*/ 350815 w 438241"/>
                  <a:gd name="connsiteY3" fmla="*/ 73290 h 465860"/>
                  <a:gd name="connsiteX4" fmla="*/ 409592 w 438241"/>
                  <a:gd name="connsiteY4" fmla="*/ 210435 h 465860"/>
                  <a:gd name="connsiteX5" fmla="*/ 377664 w 438241"/>
                  <a:gd name="connsiteY5" fmla="*/ 280823 h 465860"/>
                  <a:gd name="connsiteX6" fmla="*/ 366780 w 438241"/>
                  <a:gd name="connsiteY6" fmla="*/ 330892 h 465860"/>
                  <a:gd name="connsiteX7" fmla="*/ 353718 w 438241"/>
                  <a:gd name="connsiteY7" fmla="*/ 380961 h 465860"/>
                  <a:gd name="connsiteX8" fmla="*/ 333400 w 438241"/>
                  <a:gd name="connsiteY8" fmla="*/ 387492 h 465860"/>
                  <a:gd name="connsiteX9" fmla="*/ 324692 w 438241"/>
                  <a:gd name="connsiteY9" fmla="*/ 386766 h 465860"/>
                  <a:gd name="connsiteX10" fmla="*/ 310905 w 438241"/>
                  <a:gd name="connsiteY10" fmla="*/ 383138 h 465860"/>
                  <a:gd name="connsiteX11" fmla="*/ 303649 w 438241"/>
                  <a:gd name="connsiteY11" fmla="*/ 381686 h 465860"/>
                  <a:gd name="connsiteX12" fmla="*/ 285508 w 438241"/>
                  <a:gd name="connsiteY12" fmla="*/ 391120 h 465860"/>
                  <a:gd name="connsiteX13" fmla="*/ 269544 w 438241"/>
                  <a:gd name="connsiteY13" fmla="*/ 415791 h 465860"/>
                  <a:gd name="connsiteX14" fmla="*/ 240518 w 438241"/>
                  <a:gd name="connsiteY14" fmla="*/ 433932 h 465860"/>
                  <a:gd name="connsiteX15" fmla="*/ 232536 w 438241"/>
                  <a:gd name="connsiteY15" fmla="*/ 433932 h 465860"/>
                  <a:gd name="connsiteX16" fmla="*/ 95390 w 438241"/>
                  <a:gd name="connsiteY16" fmla="*/ 389668 h 465860"/>
                  <a:gd name="connsiteX17" fmla="*/ 81603 w 438241"/>
                  <a:gd name="connsiteY17" fmla="*/ 353386 h 465860"/>
                  <a:gd name="connsiteX18" fmla="*/ 80878 w 438241"/>
                  <a:gd name="connsiteY18" fmla="*/ 322910 h 465860"/>
                  <a:gd name="connsiteX19" fmla="*/ 63462 w 438241"/>
                  <a:gd name="connsiteY19" fmla="*/ 304769 h 465860"/>
                  <a:gd name="connsiteX20" fmla="*/ 46047 w 438241"/>
                  <a:gd name="connsiteY20" fmla="*/ 297512 h 465860"/>
                  <a:gd name="connsiteX21" fmla="*/ 38790 w 438241"/>
                  <a:gd name="connsiteY21" fmla="*/ 239461 h 465860"/>
                  <a:gd name="connsiteX22" fmla="*/ 48224 w 438241"/>
                  <a:gd name="connsiteY22" fmla="*/ 230753 h 465860"/>
                  <a:gd name="connsiteX23" fmla="*/ 67090 w 438241"/>
                  <a:gd name="connsiteY23" fmla="*/ 185038 h 465860"/>
                  <a:gd name="connsiteX24" fmla="*/ 101921 w 438241"/>
                  <a:gd name="connsiteY24" fmla="*/ 75467 h 465860"/>
                  <a:gd name="connsiteX25" fmla="*/ 211493 w 438241"/>
                  <a:gd name="connsiteY25" fmla="*/ 29026 h 465860"/>
                  <a:gd name="connsiteX26" fmla="*/ 165777 w 438241"/>
                  <a:gd name="connsiteY26" fmla="*/ 368625 h 465860"/>
                  <a:gd name="connsiteX27" fmla="*/ 174485 w 438241"/>
                  <a:gd name="connsiteY27" fmla="*/ 367174 h 465860"/>
                  <a:gd name="connsiteX28" fmla="*/ 181741 w 438241"/>
                  <a:gd name="connsiteY28" fmla="*/ 365722 h 465860"/>
                  <a:gd name="connsiteX29" fmla="*/ 191175 w 438241"/>
                  <a:gd name="connsiteY29" fmla="*/ 372979 h 465860"/>
                  <a:gd name="connsiteX30" fmla="*/ 200608 w 438241"/>
                  <a:gd name="connsiteY30" fmla="*/ 380961 h 465860"/>
                  <a:gd name="connsiteX31" fmla="*/ 213670 w 438241"/>
                  <a:gd name="connsiteY31" fmla="*/ 379510 h 465860"/>
                  <a:gd name="connsiteX32" fmla="*/ 220926 w 438241"/>
                  <a:gd name="connsiteY32" fmla="*/ 362094 h 465860"/>
                  <a:gd name="connsiteX33" fmla="*/ 212944 w 438241"/>
                  <a:gd name="connsiteY33" fmla="*/ 319281 h 465860"/>
                  <a:gd name="connsiteX34" fmla="*/ 203511 w 438241"/>
                  <a:gd name="connsiteY34" fmla="*/ 309848 h 465860"/>
                  <a:gd name="connsiteX35" fmla="*/ 202785 w 438241"/>
                  <a:gd name="connsiteY35" fmla="*/ 309848 h 465860"/>
                  <a:gd name="connsiteX36" fmla="*/ 202785 w 438241"/>
                  <a:gd name="connsiteY36" fmla="*/ 309848 h 465860"/>
                  <a:gd name="connsiteX37" fmla="*/ 199882 w 438241"/>
                  <a:gd name="connsiteY37" fmla="*/ 309122 h 465860"/>
                  <a:gd name="connsiteX38" fmla="*/ 194077 w 438241"/>
                  <a:gd name="connsiteY38" fmla="*/ 306946 h 465860"/>
                  <a:gd name="connsiteX39" fmla="*/ 187547 w 438241"/>
                  <a:gd name="connsiteY39" fmla="*/ 309848 h 465860"/>
                  <a:gd name="connsiteX40" fmla="*/ 153441 w 438241"/>
                  <a:gd name="connsiteY40" fmla="*/ 345404 h 465860"/>
                  <a:gd name="connsiteX41" fmla="*/ 157070 w 438241"/>
                  <a:gd name="connsiteY41" fmla="*/ 364997 h 465860"/>
                  <a:gd name="connsiteX42" fmla="*/ 165777 w 438241"/>
                  <a:gd name="connsiteY42" fmla="*/ 368625 h 465860"/>
                  <a:gd name="connsiteX43" fmla="*/ 211493 w 438241"/>
                  <a:gd name="connsiteY43" fmla="*/ 0 h 465860"/>
                  <a:gd name="connsiteX44" fmla="*/ 211493 w 438241"/>
                  <a:gd name="connsiteY44" fmla="*/ 0 h 465860"/>
                  <a:gd name="connsiteX45" fmla="*/ 80878 w 438241"/>
                  <a:gd name="connsiteY45" fmla="*/ 59502 h 465860"/>
                  <a:gd name="connsiteX46" fmla="*/ 38790 w 438241"/>
                  <a:gd name="connsiteY46" fmla="*/ 193020 h 465860"/>
                  <a:gd name="connsiteX47" fmla="*/ 30083 w 438241"/>
                  <a:gd name="connsiteY47" fmla="*/ 211887 h 465860"/>
                  <a:gd name="connsiteX48" fmla="*/ 17021 w 438241"/>
                  <a:gd name="connsiteY48" fmla="*/ 224223 h 465860"/>
                  <a:gd name="connsiteX49" fmla="*/ 1057 w 438241"/>
                  <a:gd name="connsiteY49" fmla="*/ 283725 h 465860"/>
                  <a:gd name="connsiteX50" fmla="*/ 32260 w 438241"/>
                  <a:gd name="connsiteY50" fmla="*/ 327263 h 465860"/>
                  <a:gd name="connsiteX51" fmla="*/ 48949 w 438241"/>
                  <a:gd name="connsiteY51" fmla="*/ 334520 h 465860"/>
                  <a:gd name="connsiteX52" fmla="*/ 52578 w 438241"/>
                  <a:gd name="connsiteY52" fmla="*/ 335971 h 465860"/>
                  <a:gd name="connsiteX53" fmla="*/ 52578 w 438241"/>
                  <a:gd name="connsiteY53" fmla="*/ 354112 h 465860"/>
                  <a:gd name="connsiteX54" fmla="*/ 77975 w 438241"/>
                  <a:gd name="connsiteY54" fmla="*/ 416517 h 465860"/>
                  <a:gd name="connsiteX55" fmla="*/ 231811 w 438241"/>
                  <a:gd name="connsiteY55" fmla="*/ 465861 h 465860"/>
                  <a:gd name="connsiteX56" fmla="*/ 240518 w 438241"/>
                  <a:gd name="connsiteY56" fmla="*/ 465861 h 465860"/>
                  <a:gd name="connsiteX57" fmla="*/ 294216 w 438241"/>
                  <a:gd name="connsiteY57" fmla="*/ 431756 h 465860"/>
                  <a:gd name="connsiteX58" fmla="*/ 305826 w 438241"/>
                  <a:gd name="connsiteY58" fmla="*/ 413615 h 465860"/>
                  <a:gd name="connsiteX59" fmla="*/ 318887 w 438241"/>
                  <a:gd name="connsiteY59" fmla="*/ 416517 h 465860"/>
                  <a:gd name="connsiteX60" fmla="*/ 333400 w 438241"/>
                  <a:gd name="connsiteY60" fmla="*/ 417968 h 465860"/>
                  <a:gd name="connsiteX61" fmla="*/ 371859 w 438241"/>
                  <a:gd name="connsiteY61" fmla="*/ 404181 h 465860"/>
                  <a:gd name="connsiteX62" fmla="*/ 393628 w 438241"/>
                  <a:gd name="connsiteY62" fmla="*/ 322910 h 465860"/>
                  <a:gd name="connsiteX63" fmla="*/ 397982 w 438241"/>
                  <a:gd name="connsiteY63" fmla="*/ 301866 h 465860"/>
                  <a:gd name="connsiteX64" fmla="*/ 437167 w 438241"/>
                  <a:gd name="connsiteY64" fmla="*/ 214789 h 465860"/>
                  <a:gd name="connsiteX65" fmla="*/ 367505 w 438241"/>
                  <a:gd name="connsiteY65" fmla="*/ 51520 h 465860"/>
                  <a:gd name="connsiteX66" fmla="*/ 287685 w 438241"/>
                  <a:gd name="connsiteY66" fmla="*/ 15238 h 465860"/>
                  <a:gd name="connsiteX67" fmla="*/ 280428 w 438241"/>
                  <a:gd name="connsiteY67" fmla="*/ 13062 h 465860"/>
                  <a:gd name="connsiteX68" fmla="*/ 258659 w 438241"/>
                  <a:gd name="connsiteY68" fmla="*/ 6531 h 465860"/>
                  <a:gd name="connsiteX69" fmla="*/ 211493 w 438241"/>
                  <a:gd name="connsiteY69" fmla="*/ 0 h 465860"/>
                  <a:gd name="connsiteX70" fmla="*/ 211493 w 438241"/>
                  <a:gd name="connsiteY70" fmla="*/ 0 h 4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438241" h="465860">
                    <a:moveTo>
                      <a:pt x="211493" y="29026"/>
                    </a:moveTo>
                    <a:cubicBezTo>
                      <a:pt x="225280" y="29026"/>
                      <a:pt x="239067" y="30477"/>
                      <a:pt x="253580" y="34105"/>
                    </a:cubicBezTo>
                    <a:cubicBezTo>
                      <a:pt x="263013" y="36282"/>
                      <a:pt x="272446" y="39185"/>
                      <a:pt x="281154" y="42087"/>
                    </a:cubicBezTo>
                    <a:cubicBezTo>
                      <a:pt x="305826" y="48618"/>
                      <a:pt x="330498" y="57326"/>
                      <a:pt x="350815" y="73290"/>
                    </a:cubicBezTo>
                    <a:cubicBezTo>
                      <a:pt x="395079" y="108120"/>
                      <a:pt x="415397" y="153836"/>
                      <a:pt x="409592" y="210435"/>
                    </a:cubicBezTo>
                    <a:cubicBezTo>
                      <a:pt x="406690" y="237284"/>
                      <a:pt x="395805" y="260505"/>
                      <a:pt x="377664" y="280823"/>
                    </a:cubicBezTo>
                    <a:cubicBezTo>
                      <a:pt x="364603" y="295335"/>
                      <a:pt x="360974" y="312025"/>
                      <a:pt x="366780" y="330892"/>
                    </a:cubicBezTo>
                    <a:cubicBezTo>
                      <a:pt x="374036" y="352661"/>
                      <a:pt x="366780" y="370076"/>
                      <a:pt x="353718" y="380961"/>
                    </a:cubicBezTo>
                    <a:cubicBezTo>
                      <a:pt x="347913" y="386040"/>
                      <a:pt x="340656" y="387492"/>
                      <a:pt x="333400" y="387492"/>
                    </a:cubicBezTo>
                    <a:cubicBezTo>
                      <a:pt x="330498" y="387492"/>
                      <a:pt x="327595" y="387492"/>
                      <a:pt x="324692" y="386766"/>
                    </a:cubicBezTo>
                    <a:cubicBezTo>
                      <a:pt x="320339" y="386040"/>
                      <a:pt x="315259" y="384589"/>
                      <a:pt x="310905" y="383138"/>
                    </a:cubicBezTo>
                    <a:cubicBezTo>
                      <a:pt x="308003" y="382412"/>
                      <a:pt x="305826" y="381686"/>
                      <a:pt x="303649" y="381686"/>
                    </a:cubicBezTo>
                    <a:cubicBezTo>
                      <a:pt x="296392" y="381686"/>
                      <a:pt x="289862" y="385315"/>
                      <a:pt x="285508" y="391120"/>
                    </a:cubicBezTo>
                    <a:cubicBezTo>
                      <a:pt x="279703" y="399102"/>
                      <a:pt x="273898" y="407084"/>
                      <a:pt x="269544" y="415791"/>
                    </a:cubicBezTo>
                    <a:cubicBezTo>
                      <a:pt x="263013" y="427402"/>
                      <a:pt x="255031" y="433932"/>
                      <a:pt x="240518" y="433932"/>
                    </a:cubicBezTo>
                    <a:cubicBezTo>
                      <a:pt x="237616" y="433932"/>
                      <a:pt x="235439" y="433932"/>
                      <a:pt x="232536" y="433932"/>
                    </a:cubicBezTo>
                    <a:cubicBezTo>
                      <a:pt x="182467" y="433932"/>
                      <a:pt x="136752" y="419420"/>
                      <a:pt x="95390" y="389668"/>
                    </a:cubicBezTo>
                    <a:cubicBezTo>
                      <a:pt x="82329" y="380235"/>
                      <a:pt x="80152" y="368625"/>
                      <a:pt x="81603" y="353386"/>
                    </a:cubicBezTo>
                    <a:cubicBezTo>
                      <a:pt x="82329" y="343228"/>
                      <a:pt x="82329" y="333069"/>
                      <a:pt x="80878" y="322910"/>
                    </a:cubicBezTo>
                    <a:cubicBezTo>
                      <a:pt x="79426" y="313476"/>
                      <a:pt x="72170" y="308397"/>
                      <a:pt x="63462" y="304769"/>
                    </a:cubicBezTo>
                    <a:cubicBezTo>
                      <a:pt x="57657" y="302592"/>
                      <a:pt x="51126" y="300415"/>
                      <a:pt x="46047" y="297512"/>
                    </a:cubicBezTo>
                    <a:cubicBezTo>
                      <a:pt x="27906" y="288079"/>
                      <a:pt x="23552" y="257602"/>
                      <a:pt x="38790" y="239461"/>
                    </a:cubicBezTo>
                    <a:cubicBezTo>
                      <a:pt x="41693" y="236559"/>
                      <a:pt x="45321" y="233656"/>
                      <a:pt x="48224" y="230753"/>
                    </a:cubicBezTo>
                    <a:cubicBezTo>
                      <a:pt x="62737" y="219143"/>
                      <a:pt x="69993" y="202453"/>
                      <a:pt x="67090" y="185038"/>
                    </a:cubicBezTo>
                    <a:cubicBezTo>
                      <a:pt x="60560" y="142225"/>
                      <a:pt x="74347" y="105943"/>
                      <a:pt x="101921" y="75467"/>
                    </a:cubicBezTo>
                    <a:cubicBezTo>
                      <a:pt x="133124" y="44990"/>
                      <a:pt x="170131" y="29026"/>
                      <a:pt x="211493" y="29026"/>
                    </a:cubicBezTo>
                    <a:moveTo>
                      <a:pt x="165777" y="368625"/>
                    </a:moveTo>
                    <a:cubicBezTo>
                      <a:pt x="168680" y="368625"/>
                      <a:pt x="171582" y="367899"/>
                      <a:pt x="174485" y="367174"/>
                    </a:cubicBezTo>
                    <a:cubicBezTo>
                      <a:pt x="177388" y="366448"/>
                      <a:pt x="179564" y="365722"/>
                      <a:pt x="181741" y="365722"/>
                    </a:cubicBezTo>
                    <a:cubicBezTo>
                      <a:pt x="185370" y="365722"/>
                      <a:pt x="186821" y="367899"/>
                      <a:pt x="191175" y="372979"/>
                    </a:cubicBezTo>
                    <a:cubicBezTo>
                      <a:pt x="193352" y="375881"/>
                      <a:pt x="196980" y="378058"/>
                      <a:pt x="200608" y="380961"/>
                    </a:cubicBezTo>
                    <a:cubicBezTo>
                      <a:pt x="205688" y="380235"/>
                      <a:pt x="210767" y="381686"/>
                      <a:pt x="213670" y="379510"/>
                    </a:cubicBezTo>
                    <a:cubicBezTo>
                      <a:pt x="219475" y="375881"/>
                      <a:pt x="221652" y="369351"/>
                      <a:pt x="220926" y="362094"/>
                    </a:cubicBezTo>
                    <a:cubicBezTo>
                      <a:pt x="218749" y="347581"/>
                      <a:pt x="215846" y="333794"/>
                      <a:pt x="212944" y="319281"/>
                    </a:cubicBezTo>
                    <a:cubicBezTo>
                      <a:pt x="212218" y="314202"/>
                      <a:pt x="209316" y="309848"/>
                      <a:pt x="203511" y="309848"/>
                    </a:cubicBezTo>
                    <a:cubicBezTo>
                      <a:pt x="203511" y="309848"/>
                      <a:pt x="202785" y="309848"/>
                      <a:pt x="202785" y="309848"/>
                    </a:cubicBezTo>
                    <a:cubicBezTo>
                      <a:pt x="202785" y="309848"/>
                      <a:pt x="202785" y="309848"/>
                      <a:pt x="202785" y="309848"/>
                    </a:cubicBezTo>
                    <a:cubicBezTo>
                      <a:pt x="202059" y="309848"/>
                      <a:pt x="200608" y="309122"/>
                      <a:pt x="199882" y="309122"/>
                    </a:cubicBezTo>
                    <a:cubicBezTo>
                      <a:pt x="197705" y="307671"/>
                      <a:pt x="196254" y="306946"/>
                      <a:pt x="194077" y="306946"/>
                    </a:cubicBezTo>
                    <a:cubicBezTo>
                      <a:pt x="191900" y="306946"/>
                      <a:pt x="188998" y="308397"/>
                      <a:pt x="187547" y="309848"/>
                    </a:cubicBezTo>
                    <a:cubicBezTo>
                      <a:pt x="175936" y="321458"/>
                      <a:pt x="164326" y="333069"/>
                      <a:pt x="153441" y="345404"/>
                    </a:cubicBezTo>
                    <a:cubicBezTo>
                      <a:pt x="147636" y="351935"/>
                      <a:pt x="150539" y="360643"/>
                      <a:pt x="157070" y="364997"/>
                    </a:cubicBezTo>
                    <a:cubicBezTo>
                      <a:pt x="158521" y="367899"/>
                      <a:pt x="162149" y="368625"/>
                      <a:pt x="165777" y="368625"/>
                    </a:cubicBezTo>
                    <a:moveTo>
                      <a:pt x="211493" y="0"/>
                    </a:moveTo>
                    <a:lnTo>
                      <a:pt x="211493" y="0"/>
                    </a:lnTo>
                    <a:cubicBezTo>
                      <a:pt x="160698" y="0"/>
                      <a:pt x="116434" y="20318"/>
                      <a:pt x="80878" y="59502"/>
                    </a:cubicBezTo>
                    <a:cubicBezTo>
                      <a:pt x="45321" y="99413"/>
                      <a:pt x="30808" y="144402"/>
                      <a:pt x="38790" y="193020"/>
                    </a:cubicBezTo>
                    <a:cubicBezTo>
                      <a:pt x="39516" y="198100"/>
                      <a:pt x="39516" y="204630"/>
                      <a:pt x="30083" y="211887"/>
                    </a:cubicBezTo>
                    <a:cubicBezTo>
                      <a:pt x="25729" y="215515"/>
                      <a:pt x="21375" y="219143"/>
                      <a:pt x="17021" y="224223"/>
                    </a:cubicBezTo>
                    <a:cubicBezTo>
                      <a:pt x="3234" y="240187"/>
                      <a:pt x="-2571" y="261956"/>
                      <a:pt x="1057" y="283725"/>
                    </a:cubicBezTo>
                    <a:cubicBezTo>
                      <a:pt x="4685" y="303317"/>
                      <a:pt x="16296" y="319281"/>
                      <a:pt x="32260" y="327263"/>
                    </a:cubicBezTo>
                    <a:cubicBezTo>
                      <a:pt x="38065" y="330166"/>
                      <a:pt x="43870" y="332343"/>
                      <a:pt x="48949" y="334520"/>
                    </a:cubicBezTo>
                    <a:cubicBezTo>
                      <a:pt x="50401" y="335246"/>
                      <a:pt x="51126" y="335246"/>
                      <a:pt x="52578" y="335971"/>
                    </a:cubicBezTo>
                    <a:cubicBezTo>
                      <a:pt x="53303" y="342502"/>
                      <a:pt x="53303" y="348307"/>
                      <a:pt x="52578" y="354112"/>
                    </a:cubicBezTo>
                    <a:cubicBezTo>
                      <a:pt x="51852" y="364271"/>
                      <a:pt x="48224" y="395474"/>
                      <a:pt x="77975" y="416517"/>
                    </a:cubicBezTo>
                    <a:cubicBezTo>
                      <a:pt x="124416" y="449171"/>
                      <a:pt x="175936" y="465861"/>
                      <a:pt x="231811" y="465861"/>
                    </a:cubicBezTo>
                    <a:cubicBezTo>
                      <a:pt x="234713" y="465861"/>
                      <a:pt x="237616" y="465861"/>
                      <a:pt x="240518" y="465861"/>
                    </a:cubicBezTo>
                    <a:cubicBezTo>
                      <a:pt x="257208" y="465135"/>
                      <a:pt x="279703" y="459330"/>
                      <a:pt x="294216" y="431756"/>
                    </a:cubicBezTo>
                    <a:cubicBezTo>
                      <a:pt x="297118" y="425950"/>
                      <a:pt x="300746" y="420145"/>
                      <a:pt x="305826" y="413615"/>
                    </a:cubicBezTo>
                    <a:cubicBezTo>
                      <a:pt x="310180" y="415066"/>
                      <a:pt x="314533" y="415791"/>
                      <a:pt x="318887" y="416517"/>
                    </a:cubicBezTo>
                    <a:cubicBezTo>
                      <a:pt x="323967" y="417243"/>
                      <a:pt x="328321" y="417968"/>
                      <a:pt x="333400" y="417968"/>
                    </a:cubicBezTo>
                    <a:cubicBezTo>
                      <a:pt x="347913" y="417968"/>
                      <a:pt x="360974" y="413615"/>
                      <a:pt x="371859" y="404181"/>
                    </a:cubicBezTo>
                    <a:cubicBezTo>
                      <a:pt x="395805" y="383863"/>
                      <a:pt x="404513" y="353386"/>
                      <a:pt x="393628" y="322910"/>
                    </a:cubicBezTo>
                    <a:cubicBezTo>
                      <a:pt x="390726" y="314928"/>
                      <a:pt x="392177" y="308397"/>
                      <a:pt x="397982" y="301866"/>
                    </a:cubicBezTo>
                    <a:cubicBezTo>
                      <a:pt x="420477" y="276469"/>
                      <a:pt x="433538" y="247443"/>
                      <a:pt x="437167" y="214789"/>
                    </a:cubicBezTo>
                    <a:cubicBezTo>
                      <a:pt x="443697" y="148030"/>
                      <a:pt x="420477" y="92882"/>
                      <a:pt x="367505" y="51520"/>
                    </a:cubicBezTo>
                    <a:cubicBezTo>
                      <a:pt x="341382" y="31203"/>
                      <a:pt x="312357" y="21769"/>
                      <a:pt x="287685" y="15238"/>
                    </a:cubicBezTo>
                    <a:cubicBezTo>
                      <a:pt x="285508" y="14513"/>
                      <a:pt x="282605" y="13787"/>
                      <a:pt x="280428" y="13062"/>
                    </a:cubicBezTo>
                    <a:cubicBezTo>
                      <a:pt x="273898" y="10885"/>
                      <a:pt x="266641" y="8708"/>
                      <a:pt x="258659" y="6531"/>
                    </a:cubicBezTo>
                    <a:cubicBezTo>
                      <a:pt x="243421" y="2177"/>
                      <a:pt x="226731" y="0"/>
                      <a:pt x="211493" y="0"/>
                    </a:cubicBezTo>
                    <a:lnTo>
                      <a:pt x="211493" y="0"/>
                    </a:lnTo>
                    <a:close/>
                  </a:path>
                </a:pathLst>
              </a:custGeom>
              <a:solidFill>
                <a:schemeClr val="bg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241" name="גרפיקה 184">
              <a:extLst>
                <a:ext uri="{FF2B5EF4-FFF2-40B4-BE49-F238E27FC236}">
                  <a16:creationId xmlns:a16="http://schemas.microsoft.com/office/drawing/2014/main" id="{1309A839-7BFB-4C8D-B149-7569558EA2FE}"/>
                </a:ext>
              </a:extLst>
            </p:cNvPr>
            <p:cNvSpPr/>
            <p:nvPr/>
          </p:nvSpPr>
          <p:spPr>
            <a:xfrm>
              <a:off x="1695465" y="1411387"/>
              <a:ext cx="594855" cy="412163"/>
            </a:xfrm>
            <a:custGeom>
              <a:avLst/>
              <a:gdLst>
                <a:gd name="connsiteX0" fmla="*/ 475850 w 594855"/>
                <a:gd name="connsiteY0" fmla="*/ 412163 h 412163"/>
                <a:gd name="connsiteX1" fmla="*/ 436666 w 594855"/>
                <a:gd name="connsiteY1" fmla="*/ 391120 h 412163"/>
                <a:gd name="connsiteX2" fmla="*/ 430861 w 594855"/>
                <a:gd name="connsiteY2" fmla="*/ 380961 h 412163"/>
                <a:gd name="connsiteX3" fmla="*/ 386597 w 594855"/>
                <a:gd name="connsiteY3" fmla="*/ 330166 h 412163"/>
                <a:gd name="connsiteX4" fmla="*/ 343784 w 594855"/>
                <a:gd name="connsiteY4" fmla="*/ 296787 h 412163"/>
                <a:gd name="connsiteX5" fmla="*/ 282830 w 594855"/>
                <a:gd name="connsiteY5" fmla="*/ 248894 h 412163"/>
                <a:gd name="connsiteX6" fmla="*/ 282830 w 594855"/>
                <a:gd name="connsiteY6" fmla="*/ 248894 h 412163"/>
                <a:gd name="connsiteX7" fmla="*/ 212443 w 594855"/>
                <a:gd name="connsiteY7" fmla="*/ 254699 h 412163"/>
                <a:gd name="connsiteX8" fmla="*/ 135525 w 594855"/>
                <a:gd name="connsiteY8" fmla="*/ 260505 h 412163"/>
                <a:gd name="connsiteX9" fmla="*/ 82554 w 594855"/>
                <a:gd name="connsiteY9" fmla="*/ 278646 h 412163"/>
                <a:gd name="connsiteX10" fmla="*/ 57156 w 594855"/>
                <a:gd name="connsiteY10" fmla="*/ 285176 h 412163"/>
                <a:gd name="connsiteX11" fmla="*/ 20874 w 594855"/>
                <a:gd name="connsiteY11" fmla="*/ 264858 h 412163"/>
                <a:gd name="connsiteX12" fmla="*/ 11441 w 594855"/>
                <a:gd name="connsiteY12" fmla="*/ 231479 h 412163"/>
                <a:gd name="connsiteX13" fmla="*/ 7087 w 594855"/>
                <a:gd name="connsiteY13" fmla="*/ 214789 h 412163"/>
                <a:gd name="connsiteX14" fmla="*/ 10715 w 594855"/>
                <a:gd name="connsiteY14" fmla="*/ 166171 h 412163"/>
                <a:gd name="connsiteX15" fmla="*/ 44820 w 594855"/>
                <a:gd name="connsiteY15" fmla="*/ 149482 h 412163"/>
                <a:gd name="connsiteX16" fmla="*/ 58607 w 594855"/>
                <a:gd name="connsiteY16" fmla="*/ 151659 h 412163"/>
                <a:gd name="connsiteX17" fmla="*/ 86182 w 594855"/>
                <a:gd name="connsiteY17" fmla="*/ 163269 h 412163"/>
                <a:gd name="connsiteX18" fmla="*/ 155843 w 594855"/>
                <a:gd name="connsiteY18" fmla="*/ 179233 h 412163"/>
                <a:gd name="connsiteX19" fmla="*/ 168179 w 594855"/>
                <a:gd name="connsiteY19" fmla="*/ 179233 h 412163"/>
                <a:gd name="connsiteX20" fmla="*/ 188497 w 594855"/>
                <a:gd name="connsiteY20" fmla="*/ 178507 h 412163"/>
                <a:gd name="connsiteX21" fmla="*/ 174710 w 594855"/>
                <a:gd name="connsiteY21" fmla="*/ 169074 h 412163"/>
                <a:gd name="connsiteX22" fmla="*/ 121738 w 594855"/>
                <a:gd name="connsiteY22" fmla="*/ 134243 h 412163"/>
                <a:gd name="connsiteX23" fmla="*/ 97066 w 594855"/>
                <a:gd name="connsiteY23" fmla="*/ 124810 h 412163"/>
                <a:gd name="connsiteX24" fmla="*/ 83279 w 594855"/>
                <a:gd name="connsiteY24" fmla="*/ 120456 h 412163"/>
                <a:gd name="connsiteX25" fmla="*/ 45546 w 594855"/>
                <a:gd name="connsiteY25" fmla="*/ 93607 h 412163"/>
                <a:gd name="connsiteX26" fmla="*/ 39015 w 594855"/>
                <a:gd name="connsiteY26" fmla="*/ 60954 h 412163"/>
                <a:gd name="connsiteX27" fmla="*/ 57156 w 594855"/>
                <a:gd name="connsiteY27" fmla="*/ 32654 h 412163"/>
                <a:gd name="connsiteX28" fmla="*/ 71669 w 594855"/>
                <a:gd name="connsiteY28" fmla="*/ 28300 h 412163"/>
                <a:gd name="connsiteX29" fmla="*/ 81102 w 594855"/>
                <a:gd name="connsiteY29" fmla="*/ 22495 h 412163"/>
                <a:gd name="connsiteX30" fmla="*/ 91987 w 594855"/>
                <a:gd name="connsiteY30" fmla="*/ 9433 h 412163"/>
                <a:gd name="connsiteX31" fmla="*/ 115933 w 594855"/>
                <a:gd name="connsiteY31" fmla="*/ 0 h 412163"/>
                <a:gd name="connsiteX32" fmla="*/ 140605 w 594855"/>
                <a:gd name="connsiteY32" fmla="*/ 10159 h 412163"/>
                <a:gd name="connsiteX33" fmla="*/ 155118 w 594855"/>
                <a:gd name="connsiteY33" fmla="*/ 30477 h 412163"/>
                <a:gd name="connsiteX34" fmla="*/ 199382 w 594855"/>
                <a:gd name="connsiteY34" fmla="*/ 88528 h 412163"/>
                <a:gd name="connsiteX35" fmla="*/ 266866 w 594855"/>
                <a:gd name="connsiteY35" fmla="*/ 141500 h 412163"/>
                <a:gd name="connsiteX36" fmla="*/ 307502 w 594855"/>
                <a:gd name="connsiteY36" fmla="*/ 173428 h 412163"/>
                <a:gd name="connsiteX37" fmla="*/ 383694 w 594855"/>
                <a:gd name="connsiteY37" fmla="*/ 167623 h 412163"/>
                <a:gd name="connsiteX38" fmla="*/ 462063 w 594855"/>
                <a:gd name="connsiteY38" fmla="*/ 161818 h 412163"/>
                <a:gd name="connsiteX39" fmla="*/ 510681 w 594855"/>
                <a:gd name="connsiteY39" fmla="*/ 142225 h 412163"/>
                <a:gd name="connsiteX40" fmla="*/ 534627 w 594855"/>
                <a:gd name="connsiteY40" fmla="*/ 131341 h 412163"/>
                <a:gd name="connsiteX41" fmla="*/ 542609 w 594855"/>
                <a:gd name="connsiteY41" fmla="*/ 130615 h 412163"/>
                <a:gd name="connsiteX42" fmla="*/ 578165 w 594855"/>
                <a:gd name="connsiteY42" fmla="*/ 164720 h 412163"/>
                <a:gd name="connsiteX43" fmla="*/ 578165 w 594855"/>
                <a:gd name="connsiteY43" fmla="*/ 174154 h 412163"/>
                <a:gd name="connsiteX44" fmla="*/ 578165 w 594855"/>
                <a:gd name="connsiteY44" fmla="*/ 174879 h 412163"/>
                <a:gd name="connsiteX45" fmla="*/ 581794 w 594855"/>
                <a:gd name="connsiteY45" fmla="*/ 182861 h 412163"/>
                <a:gd name="connsiteX46" fmla="*/ 594855 w 594855"/>
                <a:gd name="connsiteY46" fmla="*/ 214064 h 412163"/>
                <a:gd name="connsiteX47" fmla="*/ 580342 w 594855"/>
                <a:gd name="connsiteY47" fmla="*/ 245266 h 412163"/>
                <a:gd name="connsiteX48" fmla="*/ 545512 w 594855"/>
                <a:gd name="connsiteY48" fmla="*/ 256876 h 412163"/>
                <a:gd name="connsiteX49" fmla="*/ 533901 w 594855"/>
                <a:gd name="connsiteY49" fmla="*/ 256151 h 412163"/>
                <a:gd name="connsiteX50" fmla="*/ 514309 w 594855"/>
                <a:gd name="connsiteY50" fmla="*/ 251797 h 412163"/>
                <a:gd name="connsiteX51" fmla="*/ 456258 w 594855"/>
                <a:gd name="connsiteY51" fmla="*/ 242364 h 412163"/>
                <a:gd name="connsiteX52" fmla="*/ 446825 w 594855"/>
                <a:gd name="connsiteY52" fmla="*/ 242364 h 412163"/>
                <a:gd name="connsiteX53" fmla="*/ 401835 w 594855"/>
                <a:gd name="connsiteY53" fmla="*/ 243815 h 412163"/>
                <a:gd name="connsiteX54" fmla="*/ 402561 w 594855"/>
                <a:gd name="connsiteY54" fmla="*/ 244541 h 412163"/>
                <a:gd name="connsiteX55" fmla="*/ 426507 w 594855"/>
                <a:gd name="connsiteY55" fmla="*/ 261956 h 412163"/>
                <a:gd name="connsiteX56" fmla="*/ 500522 w 594855"/>
                <a:gd name="connsiteY56" fmla="*/ 289530 h 412163"/>
                <a:gd name="connsiteX57" fmla="*/ 533176 w 594855"/>
                <a:gd name="connsiteY57" fmla="*/ 298964 h 412163"/>
                <a:gd name="connsiteX58" fmla="*/ 552768 w 594855"/>
                <a:gd name="connsiteY58" fmla="*/ 355563 h 412163"/>
                <a:gd name="connsiteX59" fmla="*/ 536804 w 594855"/>
                <a:gd name="connsiteY59" fmla="*/ 372253 h 412163"/>
                <a:gd name="connsiteX60" fmla="*/ 515035 w 594855"/>
                <a:gd name="connsiteY60" fmla="*/ 391845 h 412163"/>
                <a:gd name="connsiteX61" fmla="*/ 475850 w 594855"/>
                <a:gd name="connsiteY61" fmla="*/ 412163 h 41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94855" h="412163">
                  <a:moveTo>
                    <a:pt x="475850" y="412163"/>
                  </a:moveTo>
                  <a:cubicBezTo>
                    <a:pt x="460612" y="412163"/>
                    <a:pt x="445373" y="404181"/>
                    <a:pt x="436666" y="391120"/>
                  </a:cubicBezTo>
                  <a:cubicBezTo>
                    <a:pt x="434489" y="388217"/>
                    <a:pt x="432312" y="385315"/>
                    <a:pt x="430861" y="380961"/>
                  </a:cubicBezTo>
                  <a:cubicBezTo>
                    <a:pt x="422153" y="362820"/>
                    <a:pt x="409091" y="347581"/>
                    <a:pt x="386597" y="330166"/>
                  </a:cubicBezTo>
                  <a:cubicBezTo>
                    <a:pt x="372084" y="319281"/>
                    <a:pt x="358297" y="307671"/>
                    <a:pt x="343784" y="296787"/>
                  </a:cubicBezTo>
                  <a:cubicBezTo>
                    <a:pt x="323466" y="280823"/>
                    <a:pt x="303148" y="264858"/>
                    <a:pt x="282830" y="248894"/>
                  </a:cubicBezTo>
                  <a:cubicBezTo>
                    <a:pt x="282830" y="248894"/>
                    <a:pt x="282830" y="248894"/>
                    <a:pt x="282830" y="248894"/>
                  </a:cubicBezTo>
                  <a:cubicBezTo>
                    <a:pt x="259610" y="250346"/>
                    <a:pt x="236389" y="252523"/>
                    <a:pt x="212443" y="254699"/>
                  </a:cubicBezTo>
                  <a:cubicBezTo>
                    <a:pt x="187046" y="256876"/>
                    <a:pt x="160923" y="259053"/>
                    <a:pt x="135525" y="260505"/>
                  </a:cubicBezTo>
                  <a:cubicBezTo>
                    <a:pt x="116659" y="261956"/>
                    <a:pt x="99969" y="269938"/>
                    <a:pt x="82554" y="278646"/>
                  </a:cubicBezTo>
                  <a:cubicBezTo>
                    <a:pt x="73120" y="282999"/>
                    <a:pt x="65138" y="285176"/>
                    <a:pt x="57156" y="285176"/>
                  </a:cubicBezTo>
                  <a:cubicBezTo>
                    <a:pt x="43369" y="285176"/>
                    <a:pt x="31759" y="278646"/>
                    <a:pt x="20874" y="264858"/>
                  </a:cubicBezTo>
                  <a:cubicBezTo>
                    <a:pt x="13618" y="255425"/>
                    <a:pt x="9990" y="244541"/>
                    <a:pt x="11441" y="231479"/>
                  </a:cubicBezTo>
                  <a:cubicBezTo>
                    <a:pt x="12167" y="225674"/>
                    <a:pt x="10715" y="220594"/>
                    <a:pt x="7087" y="214789"/>
                  </a:cubicBezTo>
                  <a:cubicBezTo>
                    <a:pt x="-5974" y="193020"/>
                    <a:pt x="1282" y="176330"/>
                    <a:pt x="10715" y="166171"/>
                  </a:cubicBezTo>
                  <a:cubicBezTo>
                    <a:pt x="20149" y="155287"/>
                    <a:pt x="31759" y="149482"/>
                    <a:pt x="44820" y="149482"/>
                  </a:cubicBezTo>
                  <a:cubicBezTo>
                    <a:pt x="49174" y="149482"/>
                    <a:pt x="54254" y="150207"/>
                    <a:pt x="58607" y="151659"/>
                  </a:cubicBezTo>
                  <a:cubicBezTo>
                    <a:pt x="68766" y="154561"/>
                    <a:pt x="78200" y="158189"/>
                    <a:pt x="86182" y="163269"/>
                  </a:cubicBezTo>
                  <a:cubicBezTo>
                    <a:pt x="105774" y="174154"/>
                    <a:pt x="128269" y="179233"/>
                    <a:pt x="155843" y="179233"/>
                  </a:cubicBezTo>
                  <a:cubicBezTo>
                    <a:pt x="160197" y="179233"/>
                    <a:pt x="163825" y="179233"/>
                    <a:pt x="168179" y="179233"/>
                  </a:cubicBezTo>
                  <a:cubicBezTo>
                    <a:pt x="174710" y="179233"/>
                    <a:pt x="181966" y="178507"/>
                    <a:pt x="188497" y="178507"/>
                  </a:cubicBezTo>
                  <a:cubicBezTo>
                    <a:pt x="184143" y="175605"/>
                    <a:pt x="179064" y="171977"/>
                    <a:pt x="174710" y="169074"/>
                  </a:cubicBezTo>
                  <a:cubicBezTo>
                    <a:pt x="157294" y="157464"/>
                    <a:pt x="139879" y="145128"/>
                    <a:pt x="121738" y="134243"/>
                  </a:cubicBezTo>
                  <a:cubicBezTo>
                    <a:pt x="114482" y="129889"/>
                    <a:pt x="106500" y="127713"/>
                    <a:pt x="97066" y="124810"/>
                  </a:cubicBezTo>
                  <a:cubicBezTo>
                    <a:pt x="92713" y="123359"/>
                    <a:pt x="87633" y="121907"/>
                    <a:pt x="83279" y="120456"/>
                  </a:cubicBezTo>
                  <a:cubicBezTo>
                    <a:pt x="65864" y="113925"/>
                    <a:pt x="53528" y="105943"/>
                    <a:pt x="45546" y="93607"/>
                  </a:cubicBezTo>
                  <a:cubicBezTo>
                    <a:pt x="39015" y="84174"/>
                    <a:pt x="36838" y="72564"/>
                    <a:pt x="39015" y="60954"/>
                  </a:cubicBezTo>
                  <a:cubicBezTo>
                    <a:pt x="41192" y="49343"/>
                    <a:pt x="47723" y="39185"/>
                    <a:pt x="57156" y="32654"/>
                  </a:cubicBezTo>
                  <a:cubicBezTo>
                    <a:pt x="62236" y="29026"/>
                    <a:pt x="68041" y="28300"/>
                    <a:pt x="71669" y="28300"/>
                  </a:cubicBezTo>
                  <a:cubicBezTo>
                    <a:pt x="76023" y="28300"/>
                    <a:pt x="78925" y="26123"/>
                    <a:pt x="81102" y="22495"/>
                  </a:cubicBezTo>
                  <a:cubicBezTo>
                    <a:pt x="84730" y="16690"/>
                    <a:pt x="88359" y="12336"/>
                    <a:pt x="91987" y="9433"/>
                  </a:cubicBezTo>
                  <a:cubicBezTo>
                    <a:pt x="99243" y="3628"/>
                    <a:pt x="107225" y="0"/>
                    <a:pt x="115933" y="0"/>
                  </a:cubicBezTo>
                  <a:cubicBezTo>
                    <a:pt x="124641" y="0"/>
                    <a:pt x="133348" y="3628"/>
                    <a:pt x="140605" y="10159"/>
                  </a:cubicBezTo>
                  <a:cubicBezTo>
                    <a:pt x="146410" y="15238"/>
                    <a:pt x="152215" y="21769"/>
                    <a:pt x="155118" y="30477"/>
                  </a:cubicBezTo>
                  <a:cubicBezTo>
                    <a:pt x="162374" y="52246"/>
                    <a:pt x="176161" y="71113"/>
                    <a:pt x="199382" y="88528"/>
                  </a:cubicBezTo>
                  <a:cubicBezTo>
                    <a:pt x="221876" y="105943"/>
                    <a:pt x="245097" y="124084"/>
                    <a:pt x="266866" y="141500"/>
                  </a:cubicBezTo>
                  <a:cubicBezTo>
                    <a:pt x="280653" y="152384"/>
                    <a:pt x="293715" y="162543"/>
                    <a:pt x="307502" y="173428"/>
                  </a:cubicBezTo>
                  <a:cubicBezTo>
                    <a:pt x="332899" y="171251"/>
                    <a:pt x="358297" y="169800"/>
                    <a:pt x="383694" y="167623"/>
                  </a:cubicBezTo>
                  <a:cubicBezTo>
                    <a:pt x="409817" y="165446"/>
                    <a:pt x="435940" y="163269"/>
                    <a:pt x="462063" y="161818"/>
                  </a:cubicBezTo>
                  <a:cubicBezTo>
                    <a:pt x="477302" y="160366"/>
                    <a:pt x="491814" y="154561"/>
                    <a:pt x="510681" y="142225"/>
                  </a:cubicBezTo>
                  <a:cubicBezTo>
                    <a:pt x="518663" y="137146"/>
                    <a:pt x="526645" y="133518"/>
                    <a:pt x="534627" y="131341"/>
                  </a:cubicBezTo>
                  <a:cubicBezTo>
                    <a:pt x="537530" y="130615"/>
                    <a:pt x="540432" y="130615"/>
                    <a:pt x="542609" y="130615"/>
                  </a:cubicBezTo>
                  <a:cubicBezTo>
                    <a:pt x="561476" y="130615"/>
                    <a:pt x="576714" y="145128"/>
                    <a:pt x="578165" y="164720"/>
                  </a:cubicBezTo>
                  <a:cubicBezTo>
                    <a:pt x="578165" y="167623"/>
                    <a:pt x="578165" y="170525"/>
                    <a:pt x="578165" y="174154"/>
                  </a:cubicBezTo>
                  <a:lnTo>
                    <a:pt x="578165" y="174879"/>
                  </a:lnTo>
                  <a:cubicBezTo>
                    <a:pt x="578165" y="178507"/>
                    <a:pt x="578891" y="180684"/>
                    <a:pt x="581794" y="182861"/>
                  </a:cubicBezTo>
                  <a:cubicBezTo>
                    <a:pt x="590501" y="190843"/>
                    <a:pt x="594855" y="201728"/>
                    <a:pt x="594855" y="214064"/>
                  </a:cubicBezTo>
                  <a:cubicBezTo>
                    <a:pt x="594855" y="226400"/>
                    <a:pt x="589050" y="238010"/>
                    <a:pt x="580342" y="245266"/>
                  </a:cubicBezTo>
                  <a:cubicBezTo>
                    <a:pt x="570909" y="253248"/>
                    <a:pt x="559299" y="256876"/>
                    <a:pt x="545512" y="256876"/>
                  </a:cubicBezTo>
                  <a:cubicBezTo>
                    <a:pt x="541883" y="256876"/>
                    <a:pt x="538255" y="256876"/>
                    <a:pt x="533901" y="256151"/>
                  </a:cubicBezTo>
                  <a:cubicBezTo>
                    <a:pt x="526645" y="255425"/>
                    <a:pt x="520114" y="253974"/>
                    <a:pt x="514309" y="251797"/>
                  </a:cubicBezTo>
                  <a:cubicBezTo>
                    <a:pt x="497619" y="245266"/>
                    <a:pt x="478753" y="242364"/>
                    <a:pt x="456258" y="242364"/>
                  </a:cubicBezTo>
                  <a:cubicBezTo>
                    <a:pt x="453355" y="242364"/>
                    <a:pt x="449727" y="242364"/>
                    <a:pt x="446825" y="242364"/>
                  </a:cubicBezTo>
                  <a:cubicBezTo>
                    <a:pt x="431586" y="243089"/>
                    <a:pt x="417073" y="243089"/>
                    <a:pt x="401835" y="243815"/>
                  </a:cubicBezTo>
                  <a:cubicBezTo>
                    <a:pt x="401835" y="243815"/>
                    <a:pt x="402561" y="244541"/>
                    <a:pt x="402561" y="244541"/>
                  </a:cubicBezTo>
                  <a:cubicBezTo>
                    <a:pt x="410543" y="250346"/>
                    <a:pt x="418525" y="256151"/>
                    <a:pt x="426507" y="261956"/>
                  </a:cubicBezTo>
                  <a:cubicBezTo>
                    <a:pt x="448276" y="277920"/>
                    <a:pt x="472222" y="287353"/>
                    <a:pt x="500522" y="289530"/>
                  </a:cubicBezTo>
                  <a:cubicBezTo>
                    <a:pt x="510681" y="290256"/>
                    <a:pt x="522291" y="293884"/>
                    <a:pt x="533176" y="298964"/>
                  </a:cubicBezTo>
                  <a:cubicBezTo>
                    <a:pt x="552768" y="308397"/>
                    <a:pt x="562201" y="335971"/>
                    <a:pt x="552768" y="355563"/>
                  </a:cubicBezTo>
                  <a:cubicBezTo>
                    <a:pt x="549865" y="362094"/>
                    <a:pt x="543335" y="368625"/>
                    <a:pt x="536804" y="372253"/>
                  </a:cubicBezTo>
                  <a:cubicBezTo>
                    <a:pt x="528096" y="376607"/>
                    <a:pt x="520840" y="383138"/>
                    <a:pt x="515035" y="391845"/>
                  </a:cubicBezTo>
                  <a:cubicBezTo>
                    <a:pt x="504876" y="404907"/>
                    <a:pt x="491089" y="412163"/>
                    <a:pt x="475850" y="412163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250" name="גרפיקה 184">
              <a:extLst>
                <a:ext uri="{FF2B5EF4-FFF2-40B4-BE49-F238E27FC236}">
                  <a16:creationId xmlns:a16="http://schemas.microsoft.com/office/drawing/2014/main" id="{DF67408E-4308-4A21-AD7C-DEE714FA6CC1}"/>
                </a:ext>
              </a:extLst>
            </p:cNvPr>
            <p:cNvGrpSpPr/>
            <p:nvPr/>
          </p:nvGrpSpPr>
          <p:grpSpPr>
            <a:xfrm>
              <a:off x="1899429" y="1330841"/>
              <a:ext cx="133833" cy="113199"/>
              <a:chOff x="1899429" y="1330841"/>
              <a:chExt cx="133833" cy="113199"/>
            </a:xfrm>
          </p:grpSpPr>
          <p:sp>
            <p:nvSpPr>
              <p:cNvPr id="270" name="גרפיקה 184">
                <a:extLst>
                  <a:ext uri="{FF2B5EF4-FFF2-40B4-BE49-F238E27FC236}">
                    <a16:creationId xmlns:a16="http://schemas.microsoft.com/office/drawing/2014/main" id="{D56822C4-C052-46BA-AC10-BD483178E67C}"/>
                  </a:ext>
                </a:extLst>
              </p:cNvPr>
              <p:cNvSpPr/>
              <p:nvPr/>
            </p:nvSpPr>
            <p:spPr>
              <a:xfrm>
                <a:off x="1914331" y="1344628"/>
                <a:ext cx="104367" cy="84899"/>
              </a:xfrm>
              <a:custGeom>
                <a:avLst/>
                <a:gdLst>
                  <a:gd name="connsiteX0" fmla="*/ 58159 w 104367"/>
                  <a:gd name="connsiteY0" fmla="*/ 84900 h 84899"/>
                  <a:gd name="connsiteX1" fmla="*/ 9541 w 104367"/>
                  <a:gd name="connsiteY1" fmla="*/ 66033 h 84899"/>
                  <a:gd name="connsiteX2" fmla="*/ 108 w 104367"/>
                  <a:gd name="connsiteY2" fmla="*/ 39185 h 84899"/>
                  <a:gd name="connsiteX3" fmla="*/ 19700 w 104367"/>
                  <a:gd name="connsiteY3" fmla="*/ 4354 h 84899"/>
                  <a:gd name="connsiteX4" fmla="*/ 32036 w 104367"/>
                  <a:gd name="connsiteY4" fmla="*/ 0 h 84899"/>
                  <a:gd name="connsiteX5" fmla="*/ 36390 w 104367"/>
                  <a:gd name="connsiteY5" fmla="*/ 726 h 84899"/>
                  <a:gd name="connsiteX6" fmla="*/ 46549 w 104367"/>
                  <a:gd name="connsiteY6" fmla="*/ 2903 h 84899"/>
                  <a:gd name="connsiteX7" fmla="*/ 49452 w 104367"/>
                  <a:gd name="connsiteY7" fmla="*/ 3628 h 84899"/>
                  <a:gd name="connsiteX8" fmla="*/ 51629 w 104367"/>
                  <a:gd name="connsiteY8" fmla="*/ 4354 h 84899"/>
                  <a:gd name="connsiteX9" fmla="*/ 95167 w 104367"/>
                  <a:gd name="connsiteY9" fmla="*/ 26849 h 84899"/>
                  <a:gd name="connsiteX10" fmla="*/ 100972 w 104367"/>
                  <a:gd name="connsiteY10" fmla="*/ 58051 h 84899"/>
                  <a:gd name="connsiteX11" fmla="*/ 60336 w 104367"/>
                  <a:gd name="connsiteY11" fmla="*/ 84900 h 84899"/>
                  <a:gd name="connsiteX12" fmla="*/ 58159 w 104367"/>
                  <a:gd name="connsiteY12" fmla="*/ 84900 h 8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4367" h="84899">
                    <a:moveTo>
                      <a:pt x="58159" y="84900"/>
                    </a:moveTo>
                    <a:cubicBezTo>
                      <a:pt x="34939" y="84174"/>
                      <a:pt x="20426" y="78369"/>
                      <a:pt x="9541" y="66033"/>
                    </a:cubicBezTo>
                    <a:cubicBezTo>
                      <a:pt x="2285" y="58051"/>
                      <a:pt x="-618" y="49343"/>
                      <a:pt x="108" y="39185"/>
                    </a:cubicBezTo>
                    <a:cubicBezTo>
                      <a:pt x="2285" y="24672"/>
                      <a:pt x="8816" y="13062"/>
                      <a:pt x="19700" y="4354"/>
                    </a:cubicBezTo>
                    <a:cubicBezTo>
                      <a:pt x="23329" y="1451"/>
                      <a:pt x="27682" y="0"/>
                      <a:pt x="32036" y="0"/>
                    </a:cubicBezTo>
                    <a:cubicBezTo>
                      <a:pt x="33488" y="0"/>
                      <a:pt x="34939" y="0"/>
                      <a:pt x="36390" y="726"/>
                    </a:cubicBezTo>
                    <a:cubicBezTo>
                      <a:pt x="40018" y="1451"/>
                      <a:pt x="43647" y="2177"/>
                      <a:pt x="46549" y="2903"/>
                    </a:cubicBezTo>
                    <a:lnTo>
                      <a:pt x="49452" y="3628"/>
                    </a:lnTo>
                    <a:lnTo>
                      <a:pt x="51629" y="4354"/>
                    </a:lnTo>
                    <a:cubicBezTo>
                      <a:pt x="69044" y="10885"/>
                      <a:pt x="83557" y="15964"/>
                      <a:pt x="95167" y="26849"/>
                    </a:cubicBezTo>
                    <a:cubicBezTo>
                      <a:pt x="105326" y="36282"/>
                      <a:pt x="106777" y="45715"/>
                      <a:pt x="100972" y="58051"/>
                    </a:cubicBezTo>
                    <a:cubicBezTo>
                      <a:pt x="91539" y="76192"/>
                      <a:pt x="79203" y="84900"/>
                      <a:pt x="60336" y="84900"/>
                    </a:cubicBezTo>
                    <a:cubicBezTo>
                      <a:pt x="60336" y="84900"/>
                      <a:pt x="58885" y="84900"/>
                      <a:pt x="58159" y="849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199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77" name="גרפיקה 184">
                <a:extLst>
                  <a:ext uri="{FF2B5EF4-FFF2-40B4-BE49-F238E27FC236}">
                    <a16:creationId xmlns:a16="http://schemas.microsoft.com/office/drawing/2014/main" id="{BA97962C-C010-4CDC-96DC-04B2392127BF}"/>
                  </a:ext>
                </a:extLst>
              </p:cNvPr>
              <p:cNvSpPr/>
              <p:nvPr/>
            </p:nvSpPr>
            <p:spPr>
              <a:xfrm>
                <a:off x="1899429" y="1330841"/>
                <a:ext cx="133833" cy="113199"/>
              </a:xfrm>
              <a:custGeom>
                <a:avLst/>
                <a:gdLst>
                  <a:gd name="connsiteX0" fmla="*/ 47664 w 133833"/>
                  <a:gd name="connsiteY0" fmla="*/ 29026 h 113199"/>
                  <a:gd name="connsiteX1" fmla="*/ 49841 w 133833"/>
                  <a:gd name="connsiteY1" fmla="*/ 29026 h 113199"/>
                  <a:gd name="connsiteX2" fmla="*/ 59274 w 133833"/>
                  <a:gd name="connsiteY2" fmla="*/ 31203 h 113199"/>
                  <a:gd name="connsiteX3" fmla="*/ 60725 w 133833"/>
                  <a:gd name="connsiteY3" fmla="*/ 31928 h 113199"/>
                  <a:gd name="connsiteX4" fmla="*/ 61451 w 133833"/>
                  <a:gd name="connsiteY4" fmla="*/ 32654 h 113199"/>
                  <a:gd name="connsiteX5" fmla="*/ 99910 w 133833"/>
                  <a:gd name="connsiteY5" fmla="*/ 52246 h 113199"/>
                  <a:gd name="connsiteX6" fmla="*/ 102087 w 133833"/>
                  <a:gd name="connsiteY6" fmla="*/ 66033 h 113199"/>
                  <a:gd name="connsiteX7" fmla="*/ 74513 w 133833"/>
                  <a:gd name="connsiteY7" fmla="*/ 84900 h 113199"/>
                  <a:gd name="connsiteX8" fmla="*/ 72336 w 133833"/>
                  <a:gd name="connsiteY8" fmla="*/ 84900 h 113199"/>
                  <a:gd name="connsiteX9" fmla="*/ 33151 w 133833"/>
                  <a:gd name="connsiteY9" fmla="*/ 71113 h 113199"/>
                  <a:gd name="connsiteX10" fmla="*/ 28072 w 133833"/>
                  <a:gd name="connsiteY10" fmla="*/ 56600 h 113199"/>
                  <a:gd name="connsiteX11" fmla="*/ 42585 w 133833"/>
                  <a:gd name="connsiteY11" fmla="*/ 31203 h 113199"/>
                  <a:gd name="connsiteX12" fmla="*/ 47664 w 133833"/>
                  <a:gd name="connsiteY12" fmla="*/ 29026 h 113199"/>
                  <a:gd name="connsiteX13" fmla="*/ 47664 w 133833"/>
                  <a:gd name="connsiteY13" fmla="*/ 0 h 113199"/>
                  <a:gd name="connsiteX14" fmla="*/ 25895 w 133833"/>
                  <a:gd name="connsiteY14" fmla="*/ 7256 h 113199"/>
                  <a:gd name="connsiteX15" fmla="*/ 497 w 133833"/>
                  <a:gd name="connsiteY15" fmla="*/ 51520 h 113199"/>
                  <a:gd name="connsiteX16" fmla="*/ 13559 w 133833"/>
                  <a:gd name="connsiteY16" fmla="*/ 89979 h 113199"/>
                  <a:gd name="connsiteX17" fmla="*/ 72336 w 133833"/>
                  <a:gd name="connsiteY17" fmla="*/ 113200 h 113199"/>
                  <a:gd name="connsiteX18" fmla="*/ 75238 w 133833"/>
                  <a:gd name="connsiteY18" fmla="*/ 113200 h 113199"/>
                  <a:gd name="connsiteX19" fmla="*/ 128936 w 133833"/>
                  <a:gd name="connsiteY19" fmla="*/ 78369 h 113199"/>
                  <a:gd name="connsiteX20" fmla="*/ 120228 w 133833"/>
                  <a:gd name="connsiteY20" fmla="*/ 30477 h 113199"/>
                  <a:gd name="connsiteX21" fmla="*/ 68708 w 133833"/>
                  <a:gd name="connsiteY21" fmla="*/ 3628 h 113199"/>
                  <a:gd name="connsiteX22" fmla="*/ 54195 w 133833"/>
                  <a:gd name="connsiteY22" fmla="*/ 726 h 113199"/>
                  <a:gd name="connsiteX23" fmla="*/ 47664 w 133833"/>
                  <a:gd name="connsiteY23" fmla="*/ 0 h 113199"/>
                  <a:gd name="connsiteX24" fmla="*/ 47664 w 133833"/>
                  <a:gd name="connsiteY24" fmla="*/ 0 h 11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33833" h="113199">
                    <a:moveTo>
                      <a:pt x="47664" y="29026"/>
                    </a:moveTo>
                    <a:cubicBezTo>
                      <a:pt x="48390" y="29026"/>
                      <a:pt x="49115" y="29026"/>
                      <a:pt x="49841" y="29026"/>
                    </a:cubicBezTo>
                    <a:cubicBezTo>
                      <a:pt x="53469" y="29751"/>
                      <a:pt x="56372" y="30477"/>
                      <a:pt x="59274" y="31203"/>
                    </a:cubicBezTo>
                    <a:lnTo>
                      <a:pt x="60725" y="31928"/>
                    </a:lnTo>
                    <a:lnTo>
                      <a:pt x="61451" y="32654"/>
                    </a:lnTo>
                    <a:cubicBezTo>
                      <a:pt x="78141" y="38459"/>
                      <a:pt x="91202" y="43538"/>
                      <a:pt x="99910" y="52246"/>
                    </a:cubicBezTo>
                    <a:cubicBezTo>
                      <a:pt x="105715" y="57326"/>
                      <a:pt x="105715" y="59502"/>
                      <a:pt x="102087" y="66033"/>
                    </a:cubicBezTo>
                    <a:cubicBezTo>
                      <a:pt x="94105" y="81997"/>
                      <a:pt x="85397" y="84900"/>
                      <a:pt x="74513" y="84900"/>
                    </a:cubicBezTo>
                    <a:cubicBezTo>
                      <a:pt x="73787" y="84900"/>
                      <a:pt x="73061" y="84900"/>
                      <a:pt x="72336" y="84900"/>
                    </a:cubicBezTo>
                    <a:cubicBezTo>
                      <a:pt x="53469" y="84174"/>
                      <a:pt x="41859" y="79820"/>
                      <a:pt x="33151" y="71113"/>
                    </a:cubicBezTo>
                    <a:cubicBezTo>
                      <a:pt x="27346" y="64582"/>
                      <a:pt x="27346" y="60228"/>
                      <a:pt x="28072" y="56600"/>
                    </a:cubicBezTo>
                    <a:cubicBezTo>
                      <a:pt x="29523" y="45715"/>
                      <a:pt x="34602" y="37733"/>
                      <a:pt x="42585" y="31203"/>
                    </a:cubicBezTo>
                    <a:cubicBezTo>
                      <a:pt x="45487" y="29026"/>
                      <a:pt x="46213" y="29026"/>
                      <a:pt x="47664" y="29026"/>
                    </a:cubicBezTo>
                    <a:moveTo>
                      <a:pt x="47664" y="0"/>
                    </a:moveTo>
                    <a:cubicBezTo>
                      <a:pt x="39682" y="0"/>
                      <a:pt x="32426" y="2177"/>
                      <a:pt x="25895" y="7256"/>
                    </a:cubicBezTo>
                    <a:cubicBezTo>
                      <a:pt x="11382" y="18141"/>
                      <a:pt x="3400" y="33379"/>
                      <a:pt x="497" y="51520"/>
                    </a:cubicBezTo>
                    <a:cubicBezTo>
                      <a:pt x="-1680" y="66033"/>
                      <a:pt x="3400" y="79095"/>
                      <a:pt x="13559" y="89979"/>
                    </a:cubicBezTo>
                    <a:cubicBezTo>
                      <a:pt x="29523" y="107395"/>
                      <a:pt x="49841" y="112474"/>
                      <a:pt x="72336" y="113200"/>
                    </a:cubicBezTo>
                    <a:cubicBezTo>
                      <a:pt x="73061" y="113200"/>
                      <a:pt x="74513" y="113200"/>
                      <a:pt x="75238" y="113200"/>
                    </a:cubicBezTo>
                    <a:cubicBezTo>
                      <a:pt x="100636" y="113200"/>
                      <a:pt x="117325" y="100864"/>
                      <a:pt x="128936" y="78369"/>
                    </a:cubicBezTo>
                    <a:cubicBezTo>
                      <a:pt x="137643" y="60228"/>
                      <a:pt x="134741" y="44264"/>
                      <a:pt x="120228" y="30477"/>
                    </a:cubicBezTo>
                    <a:cubicBezTo>
                      <a:pt x="106441" y="16690"/>
                      <a:pt x="88300" y="10885"/>
                      <a:pt x="68708" y="3628"/>
                    </a:cubicBezTo>
                    <a:cubicBezTo>
                      <a:pt x="65079" y="2903"/>
                      <a:pt x="60000" y="1451"/>
                      <a:pt x="54195" y="726"/>
                    </a:cubicBezTo>
                    <a:cubicBezTo>
                      <a:pt x="52018" y="0"/>
                      <a:pt x="49841" y="0"/>
                      <a:pt x="47664" y="0"/>
                    </a:cubicBezTo>
                    <a:lnTo>
                      <a:pt x="47664" y="0"/>
                    </a:lnTo>
                    <a:close/>
                  </a:path>
                </a:pathLst>
              </a:custGeom>
              <a:solidFill>
                <a:schemeClr val="bg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251" name="גרפיקה 184">
              <a:extLst>
                <a:ext uri="{FF2B5EF4-FFF2-40B4-BE49-F238E27FC236}">
                  <a16:creationId xmlns:a16="http://schemas.microsoft.com/office/drawing/2014/main" id="{812E6BAD-47C5-4467-92DC-E249E760D1E5}"/>
                </a:ext>
              </a:extLst>
            </p:cNvPr>
            <p:cNvGrpSpPr/>
            <p:nvPr/>
          </p:nvGrpSpPr>
          <p:grpSpPr>
            <a:xfrm>
              <a:off x="2075367" y="1388892"/>
              <a:ext cx="129350" cy="111748"/>
              <a:chOff x="2075367" y="1388892"/>
              <a:chExt cx="129350" cy="111748"/>
            </a:xfrm>
          </p:grpSpPr>
          <p:sp>
            <p:nvSpPr>
              <p:cNvPr id="256" name="גרפיקה 184">
                <a:extLst>
                  <a:ext uri="{FF2B5EF4-FFF2-40B4-BE49-F238E27FC236}">
                    <a16:creationId xmlns:a16="http://schemas.microsoft.com/office/drawing/2014/main" id="{86D607B9-1972-4D19-8D36-A40D35AAEE08}"/>
                  </a:ext>
                </a:extLst>
              </p:cNvPr>
              <p:cNvSpPr/>
              <p:nvPr/>
            </p:nvSpPr>
            <p:spPr>
              <a:xfrm>
                <a:off x="2090210" y="1403404"/>
                <a:ext cx="100729" cy="82722"/>
              </a:xfrm>
              <a:custGeom>
                <a:avLst/>
                <a:gdLst>
                  <a:gd name="connsiteX0" fmla="*/ 60787 w 100729"/>
                  <a:gd name="connsiteY0" fmla="*/ 82723 h 82722"/>
                  <a:gd name="connsiteX1" fmla="*/ 31036 w 100729"/>
                  <a:gd name="connsiteY1" fmla="*/ 74741 h 82722"/>
                  <a:gd name="connsiteX2" fmla="*/ 5639 w 100729"/>
                  <a:gd name="connsiteY2" fmla="*/ 53697 h 82722"/>
                  <a:gd name="connsiteX3" fmla="*/ 4188 w 100729"/>
                  <a:gd name="connsiteY3" fmla="*/ 12336 h 82722"/>
                  <a:gd name="connsiteX4" fmla="*/ 25231 w 100729"/>
                  <a:gd name="connsiteY4" fmla="*/ 0 h 82722"/>
                  <a:gd name="connsiteX5" fmla="*/ 70221 w 100729"/>
                  <a:gd name="connsiteY5" fmla="*/ 5805 h 82722"/>
                  <a:gd name="connsiteX6" fmla="*/ 76026 w 100729"/>
                  <a:gd name="connsiteY6" fmla="*/ 7256 h 82722"/>
                  <a:gd name="connsiteX7" fmla="*/ 100698 w 100729"/>
                  <a:gd name="connsiteY7" fmla="*/ 39185 h 82722"/>
                  <a:gd name="connsiteX8" fmla="*/ 68770 w 100729"/>
                  <a:gd name="connsiteY8" fmla="*/ 81997 h 82722"/>
                  <a:gd name="connsiteX9" fmla="*/ 60787 w 100729"/>
                  <a:gd name="connsiteY9" fmla="*/ 82723 h 82722"/>
                  <a:gd name="connsiteX10" fmla="*/ 60787 w 100729"/>
                  <a:gd name="connsiteY10" fmla="*/ 82723 h 82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729" h="82722">
                    <a:moveTo>
                      <a:pt x="60787" y="82723"/>
                    </a:moveTo>
                    <a:cubicBezTo>
                      <a:pt x="51354" y="82723"/>
                      <a:pt x="41921" y="79820"/>
                      <a:pt x="31036" y="74741"/>
                    </a:cubicBezTo>
                    <a:cubicBezTo>
                      <a:pt x="17975" y="68210"/>
                      <a:pt x="9993" y="62405"/>
                      <a:pt x="5639" y="53697"/>
                    </a:cubicBezTo>
                    <a:cubicBezTo>
                      <a:pt x="-1618" y="39910"/>
                      <a:pt x="-1618" y="26123"/>
                      <a:pt x="4188" y="12336"/>
                    </a:cubicBezTo>
                    <a:cubicBezTo>
                      <a:pt x="5639" y="9433"/>
                      <a:pt x="9267" y="0"/>
                      <a:pt x="25231" y="0"/>
                    </a:cubicBezTo>
                    <a:cubicBezTo>
                      <a:pt x="38293" y="0"/>
                      <a:pt x="63690" y="4354"/>
                      <a:pt x="70221" y="5805"/>
                    </a:cubicBezTo>
                    <a:lnTo>
                      <a:pt x="76026" y="7256"/>
                    </a:lnTo>
                    <a:cubicBezTo>
                      <a:pt x="94167" y="13062"/>
                      <a:pt x="99972" y="20318"/>
                      <a:pt x="100698" y="39185"/>
                    </a:cubicBezTo>
                    <a:cubicBezTo>
                      <a:pt x="101423" y="63131"/>
                      <a:pt x="89813" y="78369"/>
                      <a:pt x="68770" y="81997"/>
                    </a:cubicBezTo>
                    <a:cubicBezTo>
                      <a:pt x="65867" y="81997"/>
                      <a:pt x="62964" y="82723"/>
                      <a:pt x="60787" y="82723"/>
                    </a:cubicBezTo>
                    <a:cubicBezTo>
                      <a:pt x="60787" y="82723"/>
                      <a:pt x="60787" y="82723"/>
                      <a:pt x="60787" y="82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199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69" name="גרפיקה 184">
                <a:extLst>
                  <a:ext uri="{FF2B5EF4-FFF2-40B4-BE49-F238E27FC236}">
                    <a16:creationId xmlns:a16="http://schemas.microsoft.com/office/drawing/2014/main" id="{E87E2BBE-E42E-476A-9678-191FA9E02C78}"/>
                  </a:ext>
                </a:extLst>
              </p:cNvPr>
              <p:cNvSpPr/>
              <p:nvPr/>
            </p:nvSpPr>
            <p:spPr>
              <a:xfrm>
                <a:off x="2075367" y="1388892"/>
                <a:ext cx="129350" cy="111748"/>
              </a:xfrm>
              <a:custGeom>
                <a:avLst/>
                <a:gdLst>
                  <a:gd name="connsiteX0" fmla="*/ 40074 w 129350"/>
                  <a:gd name="connsiteY0" fmla="*/ 29026 h 111748"/>
                  <a:gd name="connsiteX1" fmla="*/ 40074 w 129350"/>
                  <a:gd name="connsiteY1" fmla="*/ 29026 h 111748"/>
                  <a:gd name="connsiteX2" fmla="*/ 81436 w 129350"/>
                  <a:gd name="connsiteY2" fmla="*/ 34105 h 111748"/>
                  <a:gd name="connsiteX3" fmla="*/ 82162 w 129350"/>
                  <a:gd name="connsiteY3" fmla="*/ 34105 h 111748"/>
                  <a:gd name="connsiteX4" fmla="*/ 83613 w 129350"/>
                  <a:gd name="connsiteY4" fmla="*/ 34831 h 111748"/>
                  <a:gd name="connsiteX5" fmla="*/ 86515 w 129350"/>
                  <a:gd name="connsiteY5" fmla="*/ 35556 h 111748"/>
                  <a:gd name="connsiteX6" fmla="*/ 100303 w 129350"/>
                  <a:gd name="connsiteY6" fmla="*/ 54423 h 111748"/>
                  <a:gd name="connsiteX7" fmla="*/ 80710 w 129350"/>
                  <a:gd name="connsiteY7" fmla="*/ 82723 h 111748"/>
                  <a:gd name="connsiteX8" fmla="*/ 74905 w 129350"/>
                  <a:gd name="connsiteY8" fmla="*/ 83449 h 111748"/>
                  <a:gd name="connsiteX9" fmla="*/ 51685 w 129350"/>
                  <a:gd name="connsiteY9" fmla="*/ 76918 h 111748"/>
                  <a:gd name="connsiteX10" fmla="*/ 32818 w 129350"/>
                  <a:gd name="connsiteY10" fmla="*/ 62405 h 111748"/>
                  <a:gd name="connsiteX11" fmla="*/ 31367 w 129350"/>
                  <a:gd name="connsiteY11" fmla="*/ 33379 h 111748"/>
                  <a:gd name="connsiteX12" fmla="*/ 40074 w 129350"/>
                  <a:gd name="connsiteY12" fmla="*/ 29026 h 111748"/>
                  <a:gd name="connsiteX13" fmla="*/ 40074 w 129350"/>
                  <a:gd name="connsiteY13" fmla="*/ 0 h 111748"/>
                  <a:gd name="connsiteX14" fmla="*/ 5244 w 129350"/>
                  <a:gd name="connsiteY14" fmla="*/ 21044 h 111748"/>
                  <a:gd name="connsiteX15" fmla="*/ 7421 w 129350"/>
                  <a:gd name="connsiteY15" fmla="*/ 74741 h 111748"/>
                  <a:gd name="connsiteX16" fmla="*/ 39349 w 129350"/>
                  <a:gd name="connsiteY16" fmla="*/ 102315 h 111748"/>
                  <a:gd name="connsiteX17" fmla="*/ 75631 w 129350"/>
                  <a:gd name="connsiteY17" fmla="*/ 111749 h 111748"/>
                  <a:gd name="connsiteX18" fmla="*/ 85790 w 129350"/>
                  <a:gd name="connsiteY18" fmla="*/ 111023 h 111748"/>
                  <a:gd name="connsiteX19" fmla="*/ 129328 w 129350"/>
                  <a:gd name="connsiteY19" fmla="*/ 53697 h 111748"/>
                  <a:gd name="connsiteX20" fmla="*/ 94497 w 129350"/>
                  <a:gd name="connsiteY20" fmla="*/ 7982 h 111748"/>
                  <a:gd name="connsiteX21" fmla="*/ 90144 w 129350"/>
                  <a:gd name="connsiteY21" fmla="*/ 6531 h 111748"/>
                  <a:gd name="connsiteX22" fmla="*/ 40074 w 129350"/>
                  <a:gd name="connsiteY22" fmla="*/ 0 h 111748"/>
                  <a:gd name="connsiteX23" fmla="*/ 40074 w 129350"/>
                  <a:gd name="connsiteY23" fmla="*/ 0 h 111748"/>
                  <a:gd name="connsiteX24" fmla="*/ 40074 w 129350"/>
                  <a:gd name="connsiteY24" fmla="*/ 0 h 111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9350" h="111748">
                    <a:moveTo>
                      <a:pt x="40074" y="29026"/>
                    </a:moveTo>
                    <a:lnTo>
                      <a:pt x="40074" y="29026"/>
                    </a:lnTo>
                    <a:cubicBezTo>
                      <a:pt x="51685" y="29026"/>
                      <a:pt x="74905" y="32654"/>
                      <a:pt x="81436" y="34105"/>
                    </a:cubicBezTo>
                    <a:lnTo>
                      <a:pt x="82162" y="34105"/>
                    </a:lnTo>
                    <a:lnTo>
                      <a:pt x="83613" y="34831"/>
                    </a:lnTo>
                    <a:lnTo>
                      <a:pt x="86515" y="35556"/>
                    </a:lnTo>
                    <a:cubicBezTo>
                      <a:pt x="98851" y="39185"/>
                      <a:pt x="100303" y="41361"/>
                      <a:pt x="100303" y="54423"/>
                    </a:cubicBezTo>
                    <a:cubicBezTo>
                      <a:pt x="101028" y="70387"/>
                      <a:pt x="94497" y="79820"/>
                      <a:pt x="80710" y="82723"/>
                    </a:cubicBezTo>
                    <a:cubicBezTo>
                      <a:pt x="78533" y="82723"/>
                      <a:pt x="77082" y="83449"/>
                      <a:pt x="74905" y="83449"/>
                    </a:cubicBezTo>
                    <a:cubicBezTo>
                      <a:pt x="67649" y="83449"/>
                      <a:pt x="60392" y="81272"/>
                      <a:pt x="51685" y="76918"/>
                    </a:cubicBezTo>
                    <a:cubicBezTo>
                      <a:pt x="42251" y="71838"/>
                      <a:pt x="34995" y="67484"/>
                      <a:pt x="32818" y="62405"/>
                    </a:cubicBezTo>
                    <a:cubicBezTo>
                      <a:pt x="27739" y="52246"/>
                      <a:pt x="27739" y="42813"/>
                      <a:pt x="31367" y="33379"/>
                    </a:cubicBezTo>
                    <a:cubicBezTo>
                      <a:pt x="32818" y="30477"/>
                      <a:pt x="33544" y="29026"/>
                      <a:pt x="40074" y="29026"/>
                    </a:cubicBezTo>
                    <a:moveTo>
                      <a:pt x="40074" y="0"/>
                    </a:moveTo>
                    <a:cubicBezTo>
                      <a:pt x="24836" y="0"/>
                      <a:pt x="11775" y="6531"/>
                      <a:pt x="5244" y="21044"/>
                    </a:cubicBezTo>
                    <a:cubicBezTo>
                      <a:pt x="-2738" y="39185"/>
                      <a:pt x="-1287" y="57326"/>
                      <a:pt x="7421" y="74741"/>
                    </a:cubicBezTo>
                    <a:cubicBezTo>
                      <a:pt x="13951" y="88528"/>
                      <a:pt x="26287" y="95784"/>
                      <a:pt x="39349" y="102315"/>
                    </a:cubicBezTo>
                    <a:cubicBezTo>
                      <a:pt x="50959" y="108120"/>
                      <a:pt x="62569" y="111749"/>
                      <a:pt x="75631" y="111749"/>
                    </a:cubicBezTo>
                    <a:cubicBezTo>
                      <a:pt x="79259" y="111749"/>
                      <a:pt x="82162" y="111749"/>
                      <a:pt x="85790" y="111023"/>
                    </a:cubicBezTo>
                    <a:cubicBezTo>
                      <a:pt x="113364" y="106669"/>
                      <a:pt x="130054" y="84174"/>
                      <a:pt x="129328" y="53697"/>
                    </a:cubicBezTo>
                    <a:cubicBezTo>
                      <a:pt x="128602" y="28300"/>
                      <a:pt x="119169" y="15238"/>
                      <a:pt x="94497" y="7982"/>
                    </a:cubicBezTo>
                    <a:cubicBezTo>
                      <a:pt x="93046" y="7256"/>
                      <a:pt x="91595" y="7256"/>
                      <a:pt x="90144" y="6531"/>
                    </a:cubicBezTo>
                    <a:cubicBezTo>
                      <a:pt x="90869" y="5805"/>
                      <a:pt x="57490" y="0"/>
                      <a:pt x="40074" y="0"/>
                    </a:cubicBezTo>
                    <a:cubicBezTo>
                      <a:pt x="40800" y="0"/>
                      <a:pt x="40074" y="0"/>
                      <a:pt x="40074" y="0"/>
                    </a:cubicBezTo>
                    <a:lnTo>
                      <a:pt x="40074" y="0"/>
                    </a:lnTo>
                    <a:close/>
                  </a:path>
                </a:pathLst>
              </a:custGeom>
              <a:solidFill>
                <a:schemeClr val="bg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8667" y="844497"/>
            <a:ext cx="5065333" cy="3683000"/>
          </a:xfrm>
        </p:spPr>
        <p:txBody>
          <a:bodyPr/>
          <a:lstStyle/>
          <a:p>
            <a:pPr marL="133350" indent="0">
              <a:buNone/>
            </a:pPr>
            <a:r>
              <a:rPr lang="he-IL" sz="1400" dirty="0"/>
              <a:t>כמו </a:t>
            </a:r>
            <a:r>
              <a:rPr lang="he-IL" sz="1400" b="1" dirty="0">
                <a:solidFill>
                  <a:schemeClr val="accent3"/>
                </a:solidFill>
              </a:rPr>
              <a:t>מכולה</a:t>
            </a:r>
            <a:r>
              <a:rPr lang="he-IL" sz="1400" dirty="0"/>
              <a:t> במציאות:</a:t>
            </a:r>
          </a:p>
          <a:p>
            <a:r>
              <a:rPr lang="he-IL" sz="1400" dirty="0"/>
              <a:t>אובייקט שמאחסן אובייקטים אחרים (אלמנטים)  ומכיל פונקציות המספקות גישה לאלמנטים האלו</a:t>
            </a:r>
          </a:p>
          <a:p>
            <a:endParaRPr lang="he-IL" sz="1400" dirty="0"/>
          </a:p>
          <a:p>
            <a:pPr marL="133350" indent="0">
              <a:buNone/>
            </a:pPr>
            <a:r>
              <a:rPr lang="he-IL" sz="1400" b="1" dirty="0">
                <a:solidFill>
                  <a:schemeClr val="accent1"/>
                </a:solidFill>
              </a:rPr>
              <a:t>דוגמאות</a:t>
            </a:r>
            <a:endParaRPr lang="he-IL" sz="1400" dirty="0"/>
          </a:p>
          <a:p>
            <a:r>
              <a:rPr lang="en-US" sz="1400" dirty="0">
                <a:latin typeface="Consolas" panose="020B0609020204030204" pitchFamily="49" charset="0"/>
              </a:rPr>
              <a:t>vector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list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stack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deque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queue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set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map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  <a:endParaRPr lang="en-IL" dirty="0"/>
          </a:p>
        </p:txBody>
      </p:sp>
      <p:sp>
        <p:nvSpPr>
          <p:cNvPr id="5" name="Google Shape;231;p19">
            <a:extLst>
              <a:ext uri="{FF2B5EF4-FFF2-40B4-BE49-F238E27FC236}">
                <a16:creationId xmlns:a16="http://schemas.microsoft.com/office/drawing/2014/main" id="{52B1F672-0F83-44C0-8CAE-678FF1413B31}"/>
              </a:ext>
            </a:extLst>
          </p:cNvPr>
          <p:cNvSpPr/>
          <p:nvPr/>
        </p:nvSpPr>
        <p:spPr>
          <a:xfrm>
            <a:off x="8285405" y="97461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2;p19">
            <a:extLst>
              <a:ext uri="{FF2B5EF4-FFF2-40B4-BE49-F238E27FC236}">
                <a16:creationId xmlns:a16="http://schemas.microsoft.com/office/drawing/2014/main" id="{6B206D1D-94AE-42C7-A927-6F5CA42FDB43}"/>
              </a:ext>
            </a:extLst>
          </p:cNvPr>
          <p:cNvSpPr txBox="1">
            <a:spLocks/>
          </p:cNvSpPr>
          <p:nvPr/>
        </p:nvSpPr>
        <p:spPr>
          <a:xfrm>
            <a:off x="8377909" y="641569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הגדרה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7" name="גרפיקה 324">
            <a:extLst>
              <a:ext uri="{FF2B5EF4-FFF2-40B4-BE49-F238E27FC236}">
                <a16:creationId xmlns:a16="http://schemas.microsoft.com/office/drawing/2014/main" id="{6C64AC96-7F38-42B1-A039-8CCCFC219014}"/>
              </a:ext>
            </a:extLst>
          </p:cNvPr>
          <p:cNvGrpSpPr/>
          <p:nvPr/>
        </p:nvGrpSpPr>
        <p:grpSpPr>
          <a:xfrm rot="21169383">
            <a:off x="8542833" y="73739"/>
            <a:ext cx="427499" cy="645688"/>
            <a:chOff x="4852445" y="2175228"/>
            <a:chExt cx="427499" cy="645688"/>
          </a:xfrm>
        </p:grpSpPr>
        <p:sp>
          <p:nvSpPr>
            <p:cNvPr id="8" name="גרפיקה 324">
              <a:extLst>
                <a:ext uri="{FF2B5EF4-FFF2-40B4-BE49-F238E27FC236}">
                  <a16:creationId xmlns:a16="http://schemas.microsoft.com/office/drawing/2014/main" id="{AE38BF91-EB8E-4665-A2F8-B8DCE641CB14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9" name="גרפיקה 324">
              <a:extLst>
                <a:ext uri="{FF2B5EF4-FFF2-40B4-BE49-F238E27FC236}">
                  <a16:creationId xmlns:a16="http://schemas.microsoft.com/office/drawing/2014/main" id="{7FA1D0A2-E5A5-45B7-B3FE-C3C4540063DF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גרפיקה 324">
              <a:extLst>
                <a:ext uri="{FF2B5EF4-FFF2-40B4-BE49-F238E27FC236}">
                  <a16:creationId xmlns:a16="http://schemas.microsoft.com/office/drawing/2014/main" id="{416C704C-8994-467B-B471-30D1F764D19D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324">
              <a:extLst>
                <a:ext uri="{FF2B5EF4-FFF2-40B4-BE49-F238E27FC236}">
                  <a16:creationId xmlns:a16="http://schemas.microsoft.com/office/drawing/2014/main" id="{3F85EE95-1C4C-476B-8BD1-F4EEF55FA9D3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324">
              <a:extLst>
                <a:ext uri="{FF2B5EF4-FFF2-40B4-BE49-F238E27FC236}">
                  <a16:creationId xmlns:a16="http://schemas.microsoft.com/office/drawing/2014/main" id="{4DC82297-6A97-4A9A-B34A-F54F4BCA11DC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pic>
        <p:nvPicPr>
          <p:cNvPr id="20" name="Picture 2" descr="תוצאת תמונה עבור ‪Container meme‬‏">
            <a:extLst>
              <a:ext uri="{FF2B5EF4-FFF2-40B4-BE49-F238E27FC236}">
                <a16:creationId xmlns:a16="http://schemas.microsoft.com/office/drawing/2014/main" id="{4B82E728-4E1E-49B7-A28D-0A9F723C9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4"/>
          <a:stretch/>
        </p:blipFill>
        <p:spPr bwMode="auto">
          <a:xfrm>
            <a:off x="2008241" y="2775444"/>
            <a:ext cx="2353051" cy="17520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38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2701" y="1215826"/>
            <a:ext cx="5065333" cy="3683000"/>
          </a:xfrm>
        </p:spPr>
        <p:txBody>
          <a:bodyPr anchor="t"/>
          <a:lstStyle/>
          <a:p>
            <a:pPr marL="133350" indent="0">
              <a:buNone/>
            </a:pPr>
            <a:r>
              <a:rPr lang="he-IL" sz="1400" dirty="0"/>
              <a:t>חלק מהפונקציות של </a:t>
            </a:r>
            <a:r>
              <a:rPr lang="en-US" sz="1400" dirty="0"/>
              <a:t>std::</a:t>
            </a:r>
            <a:r>
              <a:rPr lang="en-US" sz="1400" dirty="0">
                <a:solidFill>
                  <a:schemeClr val="accent3"/>
                </a:solidFill>
              </a:rPr>
              <a:t>vector</a:t>
            </a:r>
            <a:endParaRPr lang="he-IL" sz="1400" dirty="0">
              <a:solidFill>
                <a:schemeClr val="accent3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דוגמה – </a:t>
            </a:r>
            <a:r>
              <a:rPr lang="en-US" dirty="0"/>
              <a:t>std::vector</a:t>
            </a:r>
            <a:endParaRPr lang="en-IL" dirty="0"/>
          </a:p>
        </p:txBody>
      </p:sp>
      <p:sp>
        <p:nvSpPr>
          <p:cNvPr id="14" name="Google Shape;194;p19">
            <a:extLst>
              <a:ext uri="{FF2B5EF4-FFF2-40B4-BE49-F238E27FC236}">
                <a16:creationId xmlns:a16="http://schemas.microsoft.com/office/drawing/2014/main" id="{7D3EABB1-BE46-4682-B812-43B3E64A89B0}"/>
              </a:ext>
            </a:extLst>
          </p:cNvPr>
          <p:cNvSpPr txBox="1">
            <a:spLocks/>
          </p:cNvSpPr>
          <p:nvPr/>
        </p:nvSpPr>
        <p:spPr>
          <a:xfrm>
            <a:off x="8412031" y="668283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דוגמה</a:t>
            </a:r>
          </a:p>
        </p:txBody>
      </p:sp>
      <p:grpSp>
        <p:nvGrpSpPr>
          <p:cNvPr id="15" name="קבוצה 21">
            <a:extLst>
              <a:ext uri="{FF2B5EF4-FFF2-40B4-BE49-F238E27FC236}">
                <a16:creationId xmlns:a16="http://schemas.microsoft.com/office/drawing/2014/main" id="{4C9BD331-0D03-4478-BE64-C923C0CADD42}"/>
              </a:ext>
            </a:extLst>
          </p:cNvPr>
          <p:cNvGrpSpPr/>
          <p:nvPr/>
        </p:nvGrpSpPr>
        <p:grpSpPr>
          <a:xfrm>
            <a:off x="8358657" y="99204"/>
            <a:ext cx="609420" cy="608962"/>
            <a:chOff x="7651226" y="1100170"/>
            <a:chExt cx="609420" cy="608962"/>
          </a:xfrm>
        </p:grpSpPr>
        <p:sp>
          <p:nvSpPr>
            <p:cNvPr id="16" name="גרפיקה 2">
              <a:extLst>
                <a:ext uri="{FF2B5EF4-FFF2-40B4-BE49-F238E27FC236}">
                  <a16:creationId xmlns:a16="http://schemas.microsoft.com/office/drawing/2014/main" id="{543E049B-FAA2-4053-95A3-016E5BCFF6A4}"/>
                </a:ext>
              </a:extLst>
            </p:cNvPr>
            <p:cNvSpPr/>
            <p:nvPr/>
          </p:nvSpPr>
          <p:spPr>
            <a:xfrm>
              <a:off x="7651455" y="1100170"/>
              <a:ext cx="563194" cy="561131"/>
            </a:xfrm>
            <a:custGeom>
              <a:avLst/>
              <a:gdLst>
                <a:gd name="connsiteX0" fmla="*/ 144215 w 563194"/>
                <a:gd name="connsiteY0" fmla="*/ 24278 h 561131"/>
                <a:gd name="connsiteX1" fmla="*/ 24507 w 563194"/>
                <a:gd name="connsiteY1" fmla="*/ 24278 h 561131"/>
                <a:gd name="connsiteX2" fmla="*/ 24507 w 563194"/>
                <a:gd name="connsiteY2" fmla="*/ 143986 h 561131"/>
                <a:gd name="connsiteX3" fmla="*/ 441654 w 563194"/>
                <a:gd name="connsiteY3" fmla="*/ 561132 h 561131"/>
                <a:gd name="connsiteX4" fmla="*/ 563194 w 563194"/>
                <a:gd name="connsiteY4" fmla="*/ 443867 h 561131"/>
                <a:gd name="connsiteX5" fmla="*/ 144215 w 563194"/>
                <a:gd name="connsiteY5" fmla="*/ 24278 h 56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194" h="561131">
                  <a:moveTo>
                    <a:pt x="144215" y="24278"/>
                  </a:moveTo>
                  <a:cubicBezTo>
                    <a:pt x="111235" y="-8093"/>
                    <a:pt x="57488" y="-8093"/>
                    <a:pt x="24507" y="24278"/>
                  </a:cubicBezTo>
                  <a:cubicBezTo>
                    <a:pt x="-8474" y="56648"/>
                    <a:pt x="-7863" y="111005"/>
                    <a:pt x="24507" y="143986"/>
                  </a:cubicBezTo>
                  <a:lnTo>
                    <a:pt x="441654" y="561132"/>
                  </a:lnTo>
                  <a:lnTo>
                    <a:pt x="563194" y="443867"/>
                  </a:lnTo>
                  <a:lnTo>
                    <a:pt x="144215" y="24278"/>
                  </a:ln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rgbClr val="91B3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7" name="גרפיקה 2">
              <a:extLst>
                <a:ext uri="{FF2B5EF4-FFF2-40B4-BE49-F238E27FC236}">
                  <a16:creationId xmlns:a16="http://schemas.microsoft.com/office/drawing/2014/main" id="{498A6764-E048-400C-B9B3-9AAB44BB1BA9}"/>
                </a:ext>
              </a:extLst>
            </p:cNvPr>
            <p:cNvSpPr/>
            <p:nvPr/>
          </p:nvSpPr>
          <p:spPr>
            <a:xfrm>
              <a:off x="8093108" y="1543426"/>
              <a:ext cx="167440" cy="165607"/>
            </a:xfrm>
            <a:custGeom>
              <a:avLst/>
              <a:gdLst>
                <a:gd name="connsiteX0" fmla="*/ 167347 w 167440"/>
                <a:gd name="connsiteY0" fmla="*/ 142917 h 165607"/>
                <a:gd name="connsiteX1" fmla="*/ 153911 w 167440"/>
                <a:gd name="connsiteY1" fmla="*/ 32370 h 165607"/>
                <a:gd name="connsiteX2" fmla="*/ 121540 w 167440"/>
                <a:gd name="connsiteY2" fmla="*/ 0 h 165607"/>
                <a:gd name="connsiteX3" fmla="*/ 0 w 167440"/>
                <a:gd name="connsiteY3" fmla="*/ 117876 h 165607"/>
                <a:gd name="connsiteX4" fmla="*/ 34202 w 167440"/>
                <a:gd name="connsiteY4" fmla="*/ 152078 h 165607"/>
                <a:gd name="connsiteX5" fmla="*/ 144749 w 167440"/>
                <a:gd name="connsiteY5" fmla="*/ 165515 h 165607"/>
                <a:gd name="connsiteX6" fmla="*/ 167347 w 167440"/>
                <a:gd name="connsiteY6" fmla="*/ 142917 h 16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40" h="165607">
                  <a:moveTo>
                    <a:pt x="167347" y="142917"/>
                  </a:moveTo>
                  <a:lnTo>
                    <a:pt x="153911" y="32370"/>
                  </a:lnTo>
                  <a:lnTo>
                    <a:pt x="121540" y="0"/>
                  </a:lnTo>
                  <a:lnTo>
                    <a:pt x="0" y="117876"/>
                  </a:lnTo>
                  <a:lnTo>
                    <a:pt x="34202" y="152078"/>
                  </a:lnTo>
                  <a:lnTo>
                    <a:pt x="144749" y="165515"/>
                  </a:lnTo>
                  <a:cubicBezTo>
                    <a:pt x="157575" y="166736"/>
                    <a:pt x="168569" y="155743"/>
                    <a:pt x="167347" y="142917"/>
                  </a:cubicBez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" name="גרפיקה 2">
              <a:extLst>
                <a:ext uri="{FF2B5EF4-FFF2-40B4-BE49-F238E27FC236}">
                  <a16:creationId xmlns:a16="http://schemas.microsoft.com/office/drawing/2014/main" id="{0C445EB1-A806-40D4-8577-01FBC950F736}"/>
                </a:ext>
              </a:extLst>
            </p:cNvPr>
            <p:cNvSpPr/>
            <p:nvPr/>
          </p:nvSpPr>
          <p:spPr>
            <a:xfrm>
              <a:off x="8185943" y="1633818"/>
              <a:ext cx="73932" cy="74541"/>
            </a:xfrm>
            <a:custGeom>
              <a:avLst/>
              <a:gdLst>
                <a:gd name="connsiteX0" fmla="*/ 73901 w 73932"/>
                <a:gd name="connsiteY0" fmla="*/ 54968 h 74541"/>
                <a:gd name="connsiteX1" fmla="*/ 72069 w 73932"/>
                <a:gd name="connsiteY1" fmla="*/ 0 h 74541"/>
                <a:gd name="connsiteX2" fmla="*/ 0 w 73932"/>
                <a:gd name="connsiteY2" fmla="*/ 72680 h 74541"/>
                <a:gd name="connsiteX3" fmla="*/ 54357 w 73932"/>
                <a:gd name="connsiteY3" fmla="*/ 74512 h 74541"/>
                <a:gd name="connsiteX4" fmla="*/ 73901 w 73932"/>
                <a:gd name="connsiteY4" fmla="*/ 54968 h 7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32" h="74541">
                  <a:moveTo>
                    <a:pt x="73901" y="54968"/>
                  </a:moveTo>
                  <a:lnTo>
                    <a:pt x="72069" y="0"/>
                  </a:lnTo>
                  <a:lnTo>
                    <a:pt x="0" y="72680"/>
                  </a:lnTo>
                  <a:lnTo>
                    <a:pt x="54357" y="74512"/>
                  </a:lnTo>
                  <a:cubicBezTo>
                    <a:pt x="65962" y="75123"/>
                    <a:pt x="74512" y="65962"/>
                    <a:pt x="73901" y="54968"/>
                  </a:cubicBezTo>
                  <a:close/>
                </a:path>
              </a:pathLst>
            </a:custGeom>
            <a:solidFill>
              <a:schemeClr val="bg2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9" name="גרפיקה 2">
              <a:extLst>
                <a:ext uri="{FF2B5EF4-FFF2-40B4-BE49-F238E27FC236}">
                  <a16:creationId xmlns:a16="http://schemas.microsoft.com/office/drawing/2014/main" id="{0E4E0796-37AC-4E5A-A127-B4C7168A421D}"/>
                </a:ext>
              </a:extLst>
            </p:cNvPr>
            <p:cNvSpPr/>
            <p:nvPr/>
          </p:nvSpPr>
          <p:spPr>
            <a:xfrm>
              <a:off x="7654280" y="1100170"/>
              <a:ext cx="173760" cy="173301"/>
            </a:xfrm>
            <a:custGeom>
              <a:avLst/>
              <a:gdLst>
                <a:gd name="connsiteX0" fmla="*/ 24736 w 173760"/>
                <a:gd name="connsiteY0" fmla="*/ 24278 h 173301"/>
                <a:gd name="connsiteX1" fmla="*/ 24736 w 173760"/>
                <a:gd name="connsiteY1" fmla="*/ 24278 h 173301"/>
                <a:gd name="connsiteX2" fmla="*/ 24736 w 173760"/>
                <a:gd name="connsiteY2" fmla="*/ 143986 h 173301"/>
                <a:gd name="connsiteX3" fmla="*/ 54052 w 173760"/>
                <a:gd name="connsiteY3" fmla="*/ 173302 h 173301"/>
                <a:gd name="connsiteX4" fmla="*/ 173760 w 173760"/>
                <a:gd name="connsiteY4" fmla="*/ 53594 h 173301"/>
                <a:gd name="connsiteX5" fmla="*/ 143833 w 173760"/>
                <a:gd name="connsiteY5" fmla="*/ 24278 h 173301"/>
                <a:gd name="connsiteX6" fmla="*/ 24736 w 173760"/>
                <a:gd name="connsiteY6" fmla="*/ 24278 h 17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760" h="173301">
                  <a:moveTo>
                    <a:pt x="24736" y="24278"/>
                  </a:move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54052" y="173302"/>
                  </a:lnTo>
                  <a:lnTo>
                    <a:pt x="173760" y="53594"/>
                  </a:lnTo>
                  <a:lnTo>
                    <a:pt x="143833" y="24278"/>
                  </a:lnTo>
                  <a:cubicBezTo>
                    <a:pt x="110852" y="-8093"/>
                    <a:pt x="57106" y="-8093"/>
                    <a:pt x="24736" y="24278"/>
                  </a:cubicBezTo>
                  <a:close/>
                </a:path>
              </a:pathLst>
            </a:custGeom>
            <a:solidFill>
              <a:schemeClr val="accent1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1" name="גרפיקה 2">
              <a:extLst>
                <a:ext uri="{FF2B5EF4-FFF2-40B4-BE49-F238E27FC236}">
                  <a16:creationId xmlns:a16="http://schemas.microsoft.com/office/drawing/2014/main" id="{06E2A653-FA10-493A-8B2E-3467B0DF1883}"/>
                </a:ext>
              </a:extLst>
            </p:cNvPr>
            <p:cNvSpPr/>
            <p:nvPr/>
          </p:nvSpPr>
          <p:spPr>
            <a:xfrm>
              <a:off x="7651226" y="1100170"/>
              <a:ext cx="609420" cy="608962"/>
            </a:xfrm>
            <a:custGeom>
              <a:avLst/>
              <a:gdLst>
                <a:gd name="connsiteX0" fmla="*/ 476084 w 609420"/>
                <a:gd name="connsiteY0" fmla="*/ 595334 h 608962"/>
                <a:gd name="connsiteX1" fmla="*/ 586631 w 609420"/>
                <a:gd name="connsiteY1" fmla="*/ 608771 h 608962"/>
                <a:gd name="connsiteX2" fmla="*/ 609229 w 609420"/>
                <a:gd name="connsiteY2" fmla="*/ 586173 h 608962"/>
                <a:gd name="connsiteX3" fmla="*/ 595793 w 609420"/>
                <a:gd name="connsiteY3" fmla="*/ 475626 h 608962"/>
                <a:gd name="connsiteX4" fmla="*/ 144444 w 609420"/>
                <a:gd name="connsiteY4" fmla="*/ 24278 h 608962"/>
                <a:gd name="connsiteX5" fmla="*/ 24736 w 609420"/>
                <a:gd name="connsiteY5" fmla="*/ 24278 h 608962"/>
                <a:gd name="connsiteX6" fmla="*/ 24736 w 609420"/>
                <a:gd name="connsiteY6" fmla="*/ 24278 h 608962"/>
                <a:gd name="connsiteX7" fmla="*/ 24736 w 609420"/>
                <a:gd name="connsiteY7" fmla="*/ 143986 h 608962"/>
                <a:gd name="connsiteX8" fmla="*/ 476084 w 609420"/>
                <a:gd name="connsiteY8" fmla="*/ 595334 h 60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0" h="608962">
                  <a:moveTo>
                    <a:pt x="476084" y="595334"/>
                  </a:moveTo>
                  <a:lnTo>
                    <a:pt x="586631" y="608771"/>
                  </a:lnTo>
                  <a:cubicBezTo>
                    <a:pt x="599457" y="610603"/>
                    <a:pt x="611062" y="598999"/>
                    <a:pt x="609229" y="586173"/>
                  </a:cubicBezTo>
                  <a:lnTo>
                    <a:pt x="595793" y="475626"/>
                  </a:lnTo>
                  <a:lnTo>
                    <a:pt x="144444" y="24278"/>
                  </a:lnTo>
                  <a:cubicBezTo>
                    <a:pt x="111463" y="-8093"/>
                    <a:pt x="57716" y="-8093"/>
                    <a:pt x="24736" y="24278"/>
                  </a:cubicBez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476084" y="595334"/>
                  </a:lnTo>
                  <a:close/>
                </a:path>
              </a:pathLst>
            </a:custGeom>
            <a:noFill/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22" name="גרפיקה 2">
              <a:extLst>
                <a:ext uri="{FF2B5EF4-FFF2-40B4-BE49-F238E27FC236}">
                  <a16:creationId xmlns:a16="http://schemas.microsoft.com/office/drawing/2014/main" id="{B24E5F12-E632-4F2C-80F4-4DE497973D68}"/>
                </a:ext>
              </a:extLst>
            </p:cNvPr>
            <p:cNvSpPr/>
            <p:nvPr/>
          </p:nvSpPr>
          <p:spPr>
            <a:xfrm>
              <a:off x="7707721" y="1153764"/>
              <a:ext cx="119708" cy="119708"/>
            </a:xfrm>
            <a:custGeom>
              <a:avLst/>
              <a:gdLst>
                <a:gd name="connsiteX0" fmla="*/ 0 w 119708"/>
                <a:gd name="connsiteY0" fmla="*/ 119708 h 119708"/>
                <a:gd name="connsiteX1" fmla="*/ 119708 w 119708"/>
                <a:gd name="connsiteY1" fmla="*/ 0 h 11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708" h="119708">
                  <a:moveTo>
                    <a:pt x="0" y="119708"/>
                  </a:moveTo>
                  <a:lnTo>
                    <a:pt x="11970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" name="גרפיקה 2">
              <a:extLst>
                <a:ext uri="{FF2B5EF4-FFF2-40B4-BE49-F238E27FC236}">
                  <a16:creationId xmlns:a16="http://schemas.microsoft.com/office/drawing/2014/main" id="{926A89A9-F1EF-433F-97F3-20624F9A31A0}"/>
                </a:ext>
              </a:extLst>
            </p:cNvPr>
            <p:cNvSpPr/>
            <p:nvPr/>
          </p:nvSpPr>
          <p:spPr>
            <a:xfrm>
              <a:off x="7766354" y="1263700"/>
              <a:ext cx="231476" cy="231476"/>
            </a:xfrm>
            <a:custGeom>
              <a:avLst/>
              <a:gdLst>
                <a:gd name="connsiteX0" fmla="*/ 0 w 231476"/>
                <a:gd name="connsiteY0" fmla="*/ 0 h 231476"/>
                <a:gd name="connsiteX1" fmla="*/ 231477 w 231476"/>
                <a:gd name="connsiteY1" fmla="*/ 231476 h 23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476" h="231476">
                  <a:moveTo>
                    <a:pt x="0" y="0"/>
                  </a:moveTo>
                  <a:lnTo>
                    <a:pt x="231477" y="231476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" name="גרפיקה 2">
              <a:extLst>
                <a:ext uri="{FF2B5EF4-FFF2-40B4-BE49-F238E27FC236}">
                  <a16:creationId xmlns:a16="http://schemas.microsoft.com/office/drawing/2014/main" id="{18487FC6-4FDF-4910-AB58-84A0EE211ED4}"/>
                </a:ext>
              </a:extLst>
            </p:cNvPr>
            <p:cNvSpPr/>
            <p:nvPr/>
          </p:nvSpPr>
          <p:spPr>
            <a:xfrm>
              <a:off x="7898888" y="1291184"/>
              <a:ext cx="261403" cy="262014"/>
            </a:xfrm>
            <a:custGeom>
              <a:avLst/>
              <a:gdLst>
                <a:gd name="connsiteX0" fmla="*/ 0 w 261403"/>
                <a:gd name="connsiteY0" fmla="*/ 0 h 262014"/>
                <a:gd name="connsiteX1" fmla="*/ 261404 w 261403"/>
                <a:gd name="connsiteY1" fmla="*/ 262014 h 2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3" h="262014">
                  <a:moveTo>
                    <a:pt x="0" y="0"/>
                  </a:moveTo>
                  <a:lnTo>
                    <a:pt x="261404" y="262014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5" name="גרפיקה 2">
              <a:extLst>
                <a:ext uri="{FF2B5EF4-FFF2-40B4-BE49-F238E27FC236}">
                  <a16:creationId xmlns:a16="http://schemas.microsoft.com/office/drawing/2014/main" id="{6DBE2423-FDCF-4E84-A228-682F71DC2BB3}"/>
                </a:ext>
              </a:extLst>
            </p:cNvPr>
            <p:cNvSpPr/>
            <p:nvPr/>
          </p:nvSpPr>
          <p:spPr>
            <a:xfrm>
              <a:off x="8182279" y="1632597"/>
              <a:ext cx="71458" cy="72069"/>
            </a:xfrm>
            <a:custGeom>
              <a:avLst/>
              <a:gdLst>
                <a:gd name="connsiteX0" fmla="*/ 0 w 71458"/>
                <a:gd name="connsiteY0" fmla="*/ 72069 h 72069"/>
                <a:gd name="connsiteX1" fmla="*/ 71458 w 71458"/>
                <a:gd name="connsiteY1" fmla="*/ 0 h 7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58" h="72069">
                  <a:moveTo>
                    <a:pt x="0" y="72069"/>
                  </a:moveTo>
                  <a:lnTo>
                    <a:pt x="7145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pic>
        <p:nvPicPr>
          <p:cNvPr id="26" name="Picture 3">
            <a:extLst>
              <a:ext uri="{FF2B5EF4-FFF2-40B4-BE49-F238E27FC236}">
                <a16:creationId xmlns:a16="http://schemas.microsoft.com/office/drawing/2014/main" id="{15ECDAB6-E297-4C56-9F87-A72F6029B7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3"/>
          <a:stretch/>
        </p:blipFill>
        <p:spPr bwMode="auto">
          <a:xfrm>
            <a:off x="2125254" y="1661583"/>
            <a:ext cx="4893492" cy="29318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47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2701" y="1215826"/>
            <a:ext cx="5065333" cy="3683000"/>
          </a:xfrm>
        </p:spPr>
        <p:txBody>
          <a:bodyPr anchor="t"/>
          <a:lstStyle/>
          <a:p>
            <a:pPr marL="133350" indent="0">
              <a:buNone/>
            </a:pPr>
            <a:r>
              <a:rPr lang="he-IL" sz="1400" dirty="0"/>
              <a:t>חלק מהפונקציות של </a:t>
            </a:r>
            <a:r>
              <a:rPr lang="en-US" sz="1400" dirty="0"/>
              <a:t>std::</a:t>
            </a:r>
            <a:r>
              <a:rPr lang="en-US" sz="1400" dirty="0">
                <a:solidFill>
                  <a:schemeClr val="accent3"/>
                </a:solidFill>
              </a:rPr>
              <a:t>set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דוגמה – </a:t>
            </a:r>
            <a:r>
              <a:rPr lang="en-US" dirty="0"/>
              <a:t>std::set</a:t>
            </a:r>
            <a:endParaRPr lang="en-IL" dirty="0"/>
          </a:p>
        </p:txBody>
      </p:sp>
      <p:sp>
        <p:nvSpPr>
          <p:cNvPr id="14" name="Google Shape;194;p19">
            <a:extLst>
              <a:ext uri="{FF2B5EF4-FFF2-40B4-BE49-F238E27FC236}">
                <a16:creationId xmlns:a16="http://schemas.microsoft.com/office/drawing/2014/main" id="{7D3EABB1-BE46-4682-B812-43B3E64A89B0}"/>
              </a:ext>
            </a:extLst>
          </p:cNvPr>
          <p:cNvSpPr txBox="1">
            <a:spLocks/>
          </p:cNvSpPr>
          <p:nvPr/>
        </p:nvSpPr>
        <p:spPr>
          <a:xfrm>
            <a:off x="8412031" y="668283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דוגמה</a:t>
            </a:r>
          </a:p>
        </p:txBody>
      </p:sp>
      <p:grpSp>
        <p:nvGrpSpPr>
          <p:cNvPr id="15" name="קבוצה 21">
            <a:extLst>
              <a:ext uri="{FF2B5EF4-FFF2-40B4-BE49-F238E27FC236}">
                <a16:creationId xmlns:a16="http://schemas.microsoft.com/office/drawing/2014/main" id="{4C9BD331-0D03-4478-BE64-C923C0CADD42}"/>
              </a:ext>
            </a:extLst>
          </p:cNvPr>
          <p:cNvGrpSpPr/>
          <p:nvPr/>
        </p:nvGrpSpPr>
        <p:grpSpPr>
          <a:xfrm>
            <a:off x="8358657" y="99204"/>
            <a:ext cx="609420" cy="608962"/>
            <a:chOff x="7651226" y="1100170"/>
            <a:chExt cx="609420" cy="608962"/>
          </a:xfrm>
        </p:grpSpPr>
        <p:sp>
          <p:nvSpPr>
            <p:cNvPr id="16" name="גרפיקה 2">
              <a:extLst>
                <a:ext uri="{FF2B5EF4-FFF2-40B4-BE49-F238E27FC236}">
                  <a16:creationId xmlns:a16="http://schemas.microsoft.com/office/drawing/2014/main" id="{543E049B-FAA2-4053-95A3-016E5BCFF6A4}"/>
                </a:ext>
              </a:extLst>
            </p:cNvPr>
            <p:cNvSpPr/>
            <p:nvPr/>
          </p:nvSpPr>
          <p:spPr>
            <a:xfrm>
              <a:off x="7651455" y="1100170"/>
              <a:ext cx="563194" cy="561131"/>
            </a:xfrm>
            <a:custGeom>
              <a:avLst/>
              <a:gdLst>
                <a:gd name="connsiteX0" fmla="*/ 144215 w 563194"/>
                <a:gd name="connsiteY0" fmla="*/ 24278 h 561131"/>
                <a:gd name="connsiteX1" fmla="*/ 24507 w 563194"/>
                <a:gd name="connsiteY1" fmla="*/ 24278 h 561131"/>
                <a:gd name="connsiteX2" fmla="*/ 24507 w 563194"/>
                <a:gd name="connsiteY2" fmla="*/ 143986 h 561131"/>
                <a:gd name="connsiteX3" fmla="*/ 441654 w 563194"/>
                <a:gd name="connsiteY3" fmla="*/ 561132 h 561131"/>
                <a:gd name="connsiteX4" fmla="*/ 563194 w 563194"/>
                <a:gd name="connsiteY4" fmla="*/ 443867 h 561131"/>
                <a:gd name="connsiteX5" fmla="*/ 144215 w 563194"/>
                <a:gd name="connsiteY5" fmla="*/ 24278 h 56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194" h="561131">
                  <a:moveTo>
                    <a:pt x="144215" y="24278"/>
                  </a:moveTo>
                  <a:cubicBezTo>
                    <a:pt x="111235" y="-8093"/>
                    <a:pt x="57488" y="-8093"/>
                    <a:pt x="24507" y="24278"/>
                  </a:cubicBezTo>
                  <a:cubicBezTo>
                    <a:pt x="-8474" y="56648"/>
                    <a:pt x="-7863" y="111005"/>
                    <a:pt x="24507" y="143986"/>
                  </a:cubicBezTo>
                  <a:lnTo>
                    <a:pt x="441654" y="561132"/>
                  </a:lnTo>
                  <a:lnTo>
                    <a:pt x="563194" y="443867"/>
                  </a:lnTo>
                  <a:lnTo>
                    <a:pt x="144215" y="24278"/>
                  </a:ln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rgbClr val="91B3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7" name="גרפיקה 2">
              <a:extLst>
                <a:ext uri="{FF2B5EF4-FFF2-40B4-BE49-F238E27FC236}">
                  <a16:creationId xmlns:a16="http://schemas.microsoft.com/office/drawing/2014/main" id="{498A6764-E048-400C-B9B3-9AAB44BB1BA9}"/>
                </a:ext>
              </a:extLst>
            </p:cNvPr>
            <p:cNvSpPr/>
            <p:nvPr/>
          </p:nvSpPr>
          <p:spPr>
            <a:xfrm>
              <a:off x="8093108" y="1543426"/>
              <a:ext cx="167440" cy="165607"/>
            </a:xfrm>
            <a:custGeom>
              <a:avLst/>
              <a:gdLst>
                <a:gd name="connsiteX0" fmla="*/ 167347 w 167440"/>
                <a:gd name="connsiteY0" fmla="*/ 142917 h 165607"/>
                <a:gd name="connsiteX1" fmla="*/ 153911 w 167440"/>
                <a:gd name="connsiteY1" fmla="*/ 32370 h 165607"/>
                <a:gd name="connsiteX2" fmla="*/ 121540 w 167440"/>
                <a:gd name="connsiteY2" fmla="*/ 0 h 165607"/>
                <a:gd name="connsiteX3" fmla="*/ 0 w 167440"/>
                <a:gd name="connsiteY3" fmla="*/ 117876 h 165607"/>
                <a:gd name="connsiteX4" fmla="*/ 34202 w 167440"/>
                <a:gd name="connsiteY4" fmla="*/ 152078 h 165607"/>
                <a:gd name="connsiteX5" fmla="*/ 144749 w 167440"/>
                <a:gd name="connsiteY5" fmla="*/ 165515 h 165607"/>
                <a:gd name="connsiteX6" fmla="*/ 167347 w 167440"/>
                <a:gd name="connsiteY6" fmla="*/ 142917 h 16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40" h="165607">
                  <a:moveTo>
                    <a:pt x="167347" y="142917"/>
                  </a:moveTo>
                  <a:lnTo>
                    <a:pt x="153911" y="32370"/>
                  </a:lnTo>
                  <a:lnTo>
                    <a:pt x="121540" y="0"/>
                  </a:lnTo>
                  <a:lnTo>
                    <a:pt x="0" y="117876"/>
                  </a:lnTo>
                  <a:lnTo>
                    <a:pt x="34202" y="152078"/>
                  </a:lnTo>
                  <a:lnTo>
                    <a:pt x="144749" y="165515"/>
                  </a:lnTo>
                  <a:cubicBezTo>
                    <a:pt x="157575" y="166736"/>
                    <a:pt x="168569" y="155743"/>
                    <a:pt x="167347" y="142917"/>
                  </a:cubicBez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" name="גרפיקה 2">
              <a:extLst>
                <a:ext uri="{FF2B5EF4-FFF2-40B4-BE49-F238E27FC236}">
                  <a16:creationId xmlns:a16="http://schemas.microsoft.com/office/drawing/2014/main" id="{0C445EB1-A806-40D4-8577-01FBC950F736}"/>
                </a:ext>
              </a:extLst>
            </p:cNvPr>
            <p:cNvSpPr/>
            <p:nvPr/>
          </p:nvSpPr>
          <p:spPr>
            <a:xfrm>
              <a:off x="8185943" y="1633818"/>
              <a:ext cx="73932" cy="74541"/>
            </a:xfrm>
            <a:custGeom>
              <a:avLst/>
              <a:gdLst>
                <a:gd name="connsiteX0" fmla="*/ 73901 w 73932"/>
                <a:gd name="connsiteY0" fmla="*/ 54968 h 74541"/>
                <a:gd name="connsiteX1" fmla="*/ 72069 w 73932"/>
                <a:gd name="connsiteY1" fmla="*/ 0 h 74541"/>
                <a:gd name="connsiteX2" fmla="*/ 0 w 73932"/>
                <a:gd name="connsiteY2" fmla="*/ 72680 h 74541"/>
                <a:gd name="connsiteX3" fmla="*/ 54357 w 73932"/>
                <a:gd name="connsiteY3" fmla="*/ 74512 h 74541"/>
                <a:gd name="connsiteX4" fmla="*/ 73901 w 73932"/>
                <a:gd name="connsiteY4" fmla="*/ 54968 h 7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32" h="74541">
                  <a:moveTo>
                    <a:pt x="73901" y="54968"/>
                  </a:moveTo>
                  <a:lnTo>
                    <a:pt x="72069" y="0"/>
                  </a:lnTo>
                  <a:lnTo>
                    <a:pt x="0" y="72680"/>
                  </a:lnTo>
                  <a:lnTo>
                    <a:pt x="54357" y="74512"/>
                  </a:lnTo>
                  <a:cubicBezTo>
                    <a:pt x="65962" y="75123"/>
                    <a:pt x="74512" y="65962"/>
                    <a:pt x="73901" y="54968"/>
                  </a:cubicBezTo>
                  <a:close/>
                </a:path>
              </a:pathLst>
            </a:custGeom>
            <a:solidFill>
              <a:schemeClr val="bg2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9" name="גרפיקה 2">
              <a:extLst>
                <a:ext uri="{FF2B5EF4-FFF2-40B4-BE49-F238E27FC236}">
                  <a16:creationId xmlns:a16="http://schemas.microsoft.com/office/drawing/2014/main" id="{0E4E0796-37AC-4E5A-A127-B4C7168A421D}"/>
                </a:ext>
              </a:extLst>
            </p:cNvPr>
            <p:cNvSpPr/>
            <p:nvPr/>
          </p:nvSpPr>
          <p:spPr>
            <a:xfrm>
              <a:off x="7654280" y="1100170"/>
              <a:ext cx="173760" cy="173301"/>
            </a:xfrm>
            <a:custGeom>
              <a:avLst/>
              <a:gdLst>
                <a:gd name="connsiteX0" fmla="*/ 24736 w 173760"/>
                <a:gd name="connsiteY0" fmla="*/ 24278 h 173301"/>
                <a:gd name="connsiteX1" fmla="*/ 24736 w 173760"/>
                <a:gd name="connsiteY1" fmla="*/ 24278 h 173301"/>
                <a:gd name="connsiteX2" fmla="*/ 24736 w 173760"/>
                <a:gd name="connsiteY2" fmla="*/ 143986 h 173301"/>
                <a:gd name="connsiteX3" fmla="*/ 54052 w 173760"/>
                <a:gd name="connsiteY3" fmla="*/ 173302 h 173301"/>
                <a:gd name="connsiteX4" fmla="*/ 173760 w 173760"/>
                <a:gd name="connsiteY4" fmla="*/ 53594 h 173301"/>
                <a:gd name="connsiteX5" fmla="*/ 143833 w 173760"/>
                <a:gd name="connsiteY5" fmla="*/ 24278 h 173301"/>
                <a:gd name="connsiteX6" fmla="*/ 24736 w 173760"/>
                <a:gd name="connsiteY6" fmla="*/ 24278 h 17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760" h="173301">
                  <a:moveTo>
                    <a:pt x="24736" y="24278"/>
                  </a:move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54052" y="173302"/>
                  </a:lnTo>
                  <a:lnTo>
                    <a:pt x="173760" y="53594"/>
                  </a:lnTo>
                  <a:lnTo>
                    <a:pt x="143833" y="24278"/>
                  </a:lnTo>
                  <a:cubicBezTo>
                    <a:pt x="110852" y="-8093"/>
                    <a:pt x="57106" y="-8093"/>
                    <a:pt x="24736" y="24278"/>
                  </a:cubicBezTo>
                  <a:close/>
                </a:path>
              </a:pathLst>
            </a:custGeom>
            <a:solidFill>
              <a:schemeClr val="accent1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1" name="גרפיקה 2">
              <a:extLst>
                <a:ext uri="{FF2B5EF4-FFF2-40B4-BE49-F238E27FC236}">
                  <a16:creationId xmlns:a16="http://schemas.microsoft.com/office/drawing/2014/main" id="{06E2A653-FA10-493A-8B2E-3467B0DF1883}"/>
                </a:ext>
              </a:extLst>
            </p:cNvPr>
            <p:cNvSpPr/>
            <p:nvPr/>
          </p:nvSpPr>
          <p:spPr>
            <a:xfrm>
              <a:off x="7651226" y="1100170"/>
              <a:ext cx="609420" cy="608962"/>
            </a:xfrm>
            <a:custGeom>
              <a:avLst/>
              <a:gdLst>
                <a:gd name="connsiteX0" fmla="*/ 476084 w 609420"/>
                <a:gd name="connsiteY0" fmla="*/ 595334 h 608962"/>
                <a:gd name="connsiteX1" fmla="*/ 586631 w 609420"/>
                <a:gd name="connsiteY1" fmla="*/ 608771 h 608962"/>
                <a:gd name="connsiteX2" fmla="*/ 609229 w 609420"/>
                <a:gd name="connsiteY2" fmla="*/ 586173 h 608962"/>
                <a:gd name="connsiteX3" fmla="*/ 595793 w 609420"/>
                <a:gd name="connsiteY3" fmla="*/ 475626 h 608962"/>
                <a:gd name="connsiteX4" fmla="*/ 144444 w 609420"/>
                <a:gd name="connsiteY4" fmla="*/ 24278 h 608962"/>
                <a:gd name="connsiteX5" fmla="*/ 24736 w 609420"/>
                <a:gd name="connsiteY5" fmla="*/ 24278 h 608962"/>
                <a:gd name="connsiteX6" fmla="*/ 24736 w 609420"/>
                <a:gd name="connsiteY6" fmla="*/ 24278 h 608962"/>
                <a:gd name="connsiteX7" fmla="*/ 24736 w 609420"/>
                <a:gd name="connsiteY7" fmla="*/ 143986 h 608962"/>
                <a:gd name="connsiteX8" fmla="*/ 476084 w 609420"/>
                <a:gd name="connsiteY8" fmla="*/ 595334 h 60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0" h="608962">
                  <a:moveTo>
                    <a:pt x="476084" y="595334"/>
                  </a:moveTo>
                  <a:lnTo>
                    <a:pt x="586631" y="608771"/>
                  </a:lnTo>
                  <a:cubicBezTo>
                    <a:pt x="599457" y="610603"/>
                    <a:pt x="611062" y="598999"/>
                    <a:pt x="609229" y="586173"/>
                  </a:cubicBezTo>
                  <a:lnTo>
                    <a:pt x="595793" y="475626"/>
                  </a:lnTo>
                  <a:lnTo>
                    <a:pt x="144444" y="24278"/>
                  </a:lnTo>
                  <a:cubicBezTo>
                    <a:pt x="111463" y="-8093"/>
                    <a:pt x="57716" y="-8093"/>
                    <a:pt x="24736" y="24278"/>
                  </a:cubicBez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476084" y="595334"/>
                  </a:lnTo>
                  <a:close/>
                </a:path>
              </a:pathLst>
            </a:custGeom>
            <a:noFill/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22" name="גרפיקה 2">
              <a:extLst>
                <a:ext uri="{FF2B5EF4-FFF2-40B4-BE49-F238E27FC236}">
                  <a16:creationId xmlns:a16="http://schemas.microsoft.com/office/drawing/2014/main" id="{B24E5F12-E632-4F2C-80F4-4DE497973D68}"/>
                </a:ext>
              </a:extLst>
            </p:cNvPr>
            <p:cNvSpPr/>
            <p:nvPr/>
          </p:nvSpPr>
          <p:spPr>
            <a:xfrm>
              <a:off x="7707721" y="1153764"/>
              <a:ext cx="119708" cy="119708"/>
            </a:xfrm>
            <a:custGeom>
              <a:avLst/>
              <a:gdLst>
                <a:gd name="connsiteX0" fmla="*/ 0 w 119708"/>
                <a:gd name="connsiteY0" fmla="*/ 119708 h 119708"/>
                <a:gd name="connsiteX1" fmla="*/ 119708 w 119708"/>
                <a:gd name="connsiteY1" fmla="*/ 0 h 11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708" h="119708">
                  <a:moveTo>
                    <a:pt x="0" y="119708"/>
                  </a:moveTo>
                  <a:lnTo>
                    <a:pt x="11970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" name="גרפיקה 2">
              <a:extLst>
                <a:ext uri="{FF2B5EF4-FFF2-40B4-BE49-F238E27FC236}">
                  <a16:creationId xmlns:a16="http://schemas.microsoft.com/office/drawing/2014/main" id="{926A89A9-F1EF-433F-97F3-20624F9A31A0}"/>
                </a:ext>
              </a:extLst>
            </p:cNvPr>
            <p:cNvSpPr/>
            <p:nvPr/>
          </p:nvSpPr>
          <p:spPr>
            <a:xfrm>
              <a:off x="7766354" y="1263700"/>
              <a:ext cx="231476" cy="231476"/>
            </a:xfrm>
            <a:custGeom>
              <a:avLst/>
              <a:gdLst>
                <a:gd name="connsiteX0" fmla="*/ 0 w 231476"/>
                <a:gd name="connsiteY0" fmla="*/ 0 h 231476"/>
                <a:gd name="connsiteX1" fmla="*/ 231477 w 231476"/>
                <a:gd name="connsiteY1" fmla="*/ 231476 h 23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476" h="231476">
                  <a:moveTo>
                    <a:pt x="0" y="0"/>
                  </a:moveTo>
                  <a:lnTo>
                    <a:pt x="231477" y="231476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" name="גרפיקה 2">
              <a:extLst>
                <a:ext uri="{FF2B5EF4-FFF2-40B4-BE49-F238E27FC236}">
                  <a16:creationId xmlns:a16="http://schemas.microsoft.com/office/drawing/2014/main" id="{18487FC6-4FDF-4910-AB58-84A0EE211ED4}"/>
                </a:ext>
              </a:extLst>
            </p:cNvPr>
            <p:cNvSpPr/>
            <p:nvPr/>
          </p:nvSpPr>
          <p:spPr>
            <a:xfrm>
              <a:off x="7898888" y="1291184"/>
              <a:ext cx="261403" cy="262014"/>
            </a:xfrm>
            <a:custGeom>
              <a:avLst/>
              <a:gdLst>
                <a:gd name="connsiteX0" fmla="*/ 0 w 261403"/>
                <a:gd name="connsiteY0" fmla="*/ 0 h 262014"/>
                <a:gd name="connsiteX1" fmla="*/ 261404 w 261403"/>
                <a:gd name="connsiteY1" fmla="*/ 262014 h 2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3" h="262014">
                  <a:moveTo>
                    <a:pt x="0" y="0"/>
                  </a:moveTo>
                  <a:lnTo>
                    <a:pt x="261404" y="262014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5" name="גרפיקה 2">
              <a:extLst>
                <a:ext uri="{FF2B5EF4-FFF2-40B4-BE49-F238E27FC236}">
                  <a16:creationId xmlns:a16="http://schemas.microsoft.com/office/drawing/2014/main" id="{6DBE2423-FDCF-4E84-A228-682F71DC2BB3}"/>
                </a:ext>
              </a:extLst>
            </p:cNvPr>
            <p:cNvSpPr/>
            <p:nvPr/>
          </p:nvSpPr>
          <p:spPr>
            <a:xfrm>
              <a:off x="8182279" y="1632597"/>
              <a:ext cx="71458" cy="72069"/>
            </a:xfrm>
            <a:custGeom>
              <a:avLst/>
              <a:gdLst>
                <a:gd name="connsiteX0" fmla="*/ 0 w 71458"/>
                <a:gd name="connsiteY0" fmla="*/ 72069 h 72069"/>
                <a:gd name="connsiteX1" fmla="*/ 71458 w 71458"/>
                <a:gd name="connsiteY1" fmla="*/ 0 h 7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58" h="72069">
                  <a:moveTo>
                    <a:pt x="0" y="72069"/>
                  </a:moveTo>
                  <a:lnTo>
                    <a:pt x="7145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3C00CE8-9101-4C1C-B25B-3C2D30E4E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359" y="1598242"/>
            <a:ext cx="5497282" cy="32935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9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ctrTitle"/>
          </p:nvPr>
        </p:nvSpPr>
        <p:spPr>
          <a:xfrm>
            <a:off x="3598550" y="1423130"/>
            <a:ext cx="5005500" cy="1454700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STL</a:t>
            </a:r>
            <a:endParaRPr lang="he-IL" dirty="0"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1"/>
          </p:nvPr>
        </p:nvSpPr>
        <p:spPr>
          <a:xfrm>
            <a:off x="3598863" y="1020763"/>
            <a:ext cx="5005387" cy="323850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None/>
            </a:pPr>
            <a:r>
              <a:rPr lang="he-IL" dirty="0"/>
              <a:t>שיעור </a:t>
            </a:r>
            <a:r>
              <a:rPr lang="en-US" dirty="0"/>
              <a:t>10</a:t>
            </a:r>
            <a:endParaRPr lang="he-IL" dirty="0"/>
          </a:p>
        </p:txBody>
      </p:sp>
      <p:sp>
        <p:nvSpPr>
          <p:cNvPr id="249" name="Google Shape;249;p20"/>
          <p:cNvSpPr txBox="1">
            <a:spLocks noGrp="1"/>
          </p:cNvSpPr>
          <p:nvPr>
            <p:ph type="subTitle" idx="4294967295"/>
          </p:nvPr>
        </p:nvSpPr>
        <p:spPr>
          <a:xfrm>
            <a:off x="6941811" y="4283075"/>
            <a:ext cx="984250" cy="514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chemeClr val="accent1"/>
                </a:solidFill>
              </a:rPr>
              <a:t>STL Containers</a:t>
            </a:r>
            <a:endParaRPr sz="1400" dirty="0">
              <a:solidFill>
                <a:schemeClr val="accent1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51" name="Google Shape;251;p20"/>
          <p:cNvSpPr txBox="1">
            <a:spLocks noGrp="1"/>
          </p:cNvSpPr>
          <p:nvPr>
            <p:ph type="subTitle" idx="4294967295"/>
          </p:nvPr>
        </p:nvSpPr>
        <p:spPr>
          <a:xfrm>
            <a:off x="5670149" y="4283075"/>
            <a:ext cx="984250" cy="3444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/>
                </a:solidFill>
              </a:rPr>
              <a:t>Sequence Containers</a:t>
            </a:r>
            <a:endParaRPr sz="1400" b="1" dirty="0">
              <a:solidFill>
                <a:schemeClr val="tx1"/>
              </a:solidFill>
            </a:endParaRPr>
          </a:p>
        </p:txBody>
      </p:sp>
      <p:cxnSp>
        <p:nvCxnSpPr>
          <p:cNvPr id="243" name="Google Shape;243;p20"/>
          <p:cNvCxnSpPr>
            <a:cxnSpLocks/>
            <a:stCxn id="247" idx="2"/>
          </p:cNvCxnSpPr>
          <p:nvPr/>
        </p:nvCxnSpPr>
        <p:spPr>
          <a:xfrm flipH="1">
            <a:off x="6310620" y="4107553"/>
            <a:ext cx="2109044" cy="910"/>
          </a:xfrm>
          <a:prstGeom prst="straightConnector1">
            <a:avLst/>
          </a:prstGeom>
          <a:noFill/>
          <a:ln w="19050" cap="flat" cmpd="sng">
            <a:solidFill>
              <a:srgbClr val="91B3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20"/>
          <p:cNvSpPr/>
          <p:nvPr/>
        </p:nvSpPr>
        <p:spPr>
          <a:xfrm>
            <a:off x="4683444" y="406798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8419664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3" name="Google Shape;253;p20"/>
          <p:cNvSpPr/>
          <p:nvPr/>
        </p:nvSpPr>
        <p:spPr>
          <a:xfrm>
            <a:off x="2139053" y="4061375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48;p20">
            <a:extLst>
              <a:ext uri="{FF2B5EF4-FFF2-40B4-BE49-F238E27FC236}">
                <a16:creationId xmlns:a16="http://schemas.microsoft.com/office/drawing/2014/main" id="{FCB40179-4BA3-4066-8E1A-EFED1A9B2785}"/>
              </a:ext>
            </a:extLst>
          </p:cNvPr>
          <p:cNvSpPr txBox="1">
            <a:spLocks/>
          </p:cNvSpPr>
          <p:nvPr/>
        </p:nvSpPr>
        <p:spPr>
          <a:xfrm>
            <a:off x="7978049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הקדמה</a:t>
            </a:r>
          </a:p>
        </p:txBody>
      </p:sp>
      <p:sp>
        <p:nvSpPr>
          <p:cNvPr id="22" name="Google Shape;250;p20">
            <a:extLst>
              <a:ext uri="{FF2B5EF4-FFF2-40B4-BE49-F238E27FC236}">
                <a16:creationId xmlns:a16="http://schemas.microsoft.com/office/drawing/2014/main" id="{EE06D3D3-FDFF-4633-9EFF-CC3369CA74D3}"/>
              </a:ext>
            </a:extLst>
          </p:cNvPr>
          <p:cNvSpPr txBox="1">
            <a:spLocks/>
          </p:cNvSpPr>
          <p:nvPr/>
        </p:nvSpPr>
        <p:spPr>
          <a:xfrm>
            <a:off x="4233408" y="4265637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dirty="0">
                <a:solidFill>
                  <a:schemeClr val="accent1"/>
                </a:solidFill>
              </a:rPr>
              <a:t>Associative Containers</a:t>
            </a:r>
            <a:endParaRPr lang="he-IL" sz="1400" dirty="0">
              <a:solidFill>
                <a:schemeClr val="accent1"/>
              </a:solidFill>
            </a:endParaRPr>
          </a:p>
        </p:txBody>
      </p:sp>
      <p:sp>
        <p:nvSpPr>
          <p:cNvPr id="23" name="Google Shape;251;p20">
            <a:extLst>
              <a:ext uri="{FF2B5EF4-FFF2-40B4-BE49-F238E27FC236}">
                <a16:creationId xmlns:a16="http://schemas.microsoft.com/office/drawing/2014/main" id="{9B7EE631-F5F3-4163-A777-7E865A3C34CB}"/>
              </a:ext>
            </a:extLst>
          </p:cNvPr>
          <p:cNvSpPr txBox="1">
            <a:spLocks/>
          </p:cNvSpPr>
          <p:nvPr/>
        </p:nvSpPr>
        <p:spPr>
          <a:xfrm>
            <a:off x="503278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סיכום</a:t>
            </a:r>
          </a:p>
        </p:txBody>
      </p:sp>
      <p:sp>
        <p:nvSpPr>
          <p:cNvPr id="25" name="Google Shape;253;p20">
            <a:extLst>
              <a:ext uri="{FF2B5EF4-FFF2-40B4-BE49-F238E27FC236}">
                <a16:creationId xmlns:a16="http://schemas.microsoft.com/office/drawing/2014/main" id="{3C4131CD-C78F-4856-B121-6D7F534DDEB4}"/>
              </a:ext>
            </a:extLst>
          </p:cNvPr>
          <p:cNvSpPr/>
          <p:nvPr/>
        </p:nvSpPr>
        <p:spPr>
          <a:xfrm>
            <a:off x="959403" y="407881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44;p20">
            <a:extLst>
              <a:ext uri="{FF2B5EF4-FFF2-40B4-BE49-F238E27FC236}">
                <a16:creationId xmlns:a16="http://schemas.microsoft.com/office/drawing/2014/main" id="{8D17FAC8-6016-4EDE-AE92-35F6B2BF6173}"/>
              </a:ext>
            </a:extLst>
          </p:cNvPr>
          <p:cNvSpPr/>
          <p:nvPr/>
        </p:nvSpPr>
        <p:spPr>
          <a:xfrm>
            <a:off x="7361936" y="40661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20" name="Google Shape;243;p20">
            <a:extLst>
              <a:ext uri="{FF2B5EF4-FFF2-40B4-BE49-F238E27FC236}">
                <a16:creationId xmlns:a16="http://schemas.microsoft.com/office/drawing/2014/main" id="{9A1D7C64-4064-417B-AB46-1DEC3E5C37BC}"/>
              </a:ext>
            </a:extLst>
          </p:cNvPr>
          <p:cNvCxnSpPr>
            <a:cxnSpLocks/>
            <a:endCxn id="26" idx="6"/>
          </p:cNvCxnSpPr>
          <p:nvPr/>
        </p:nvCxnSpPr>
        <p:spPr>
          <a:xfrm flipH="1">
            <a:off x="6198274" y="4104534"/>
            <a:ext cx="2945726" cy="2533"/>
          </a:xfrm>
          <a:prstGeom prst="straightConnector1">
            <a:avLst/>
          </a:prstGeom>
          <a:noFill/>
          <a:ln w="19050" cap="flat" cmpd="sng">
            <a:solidFill>
              <a:srgbClr val="E942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44;p20">
            <a:extLst>
              <a:ext uri="{FF2B5EF4-FFF2-40B4-BE49-F238E27FC236}">
                <a16:creationId xmlns:a16="http://schemas.microsoft.com/office/drawing/2014/main" id="{9E395650-0DBD-42DC-AF30-E03EC112CDCE}"/>
              </a:ext>
            </a:extLst>
          </p:cNvPr>
          <p:cNvSpPr/>
          <p:nvPr/>
        </p:nvSpPr>
        <p:spPr>
          <a:xfrm>
            <a:off x="6126274" y="4071067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" name="Google Shape;250;p20">
            <a:extLst>
              <a:ext uri="{FF2B5EF4-FFF2-40B4-BE49-F238E27FC236}">
                <a16:creationId xmlns:a16="http://schemas.microsoft.com/office/drawing/2014/main" id="{A4A0A423-4D34-40B2-A1E7-C51BD3DBD914}"/>
              </a:ext>
            </a:extLst>
          </p:cNvPr>
          <p:cNvSpPr txBox="1">
            <a:spLocks/>
          </p:cNvSpPr>
          <p:nvPr/>
        </p:nvSpPr>
        <p:spPr>
          <a:xfrm>
            <a:off x="1682928" y="4265637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dirty="0">
                <a:solidFill>
                  <a:schemeClr val="accent1"/>
                </a:solidFill>
              </a:rPr>
              <a:t>STL</a:t>
            </a:r>
            <a:r>
              <a:rPr lang="he-IL" sz="1400" dirty="0">
                <a:solidFill>
                  <a:schemeClr val="accent1"/>
                </a:solidFill>
              </a:rPr>
              <a:t> </a:t>
            </a:r>
            <a:r>
              <a:rPr lang="en-US" sz="1400" dirty="0">
                <a:solidFill>
                  <a:schemeClr val="accent1"/>
                </a:solidFill>
              </a:rPr>
              <a:t>Algorithms</a:t>
            </a:r>
            <a:endParaRPr lang="he-IL" sz="1400" dirty="0">
              <a:solidFill>
                <a:schemeClr val="accent1"/>
              </a:solidFill>
            </a:endParaRPr>
          </a:p>
        </p:txBody>
      </p:sp>
      <p:sp>
        <p:nvSpPr>
          <p:cNvPr id="21" name="Google Shape;246;p20">
            <a:extLst>
              <a:ext uri="{FF2B5EF4-FFF2-40B4-BE49-F238E27FC236}">
                <a16:creationId xmlns:a16="http://schemas.microsoft.com/office/drawing/2014/main" id="{CC4BEEDA-1EB0-4AFE-A0D4-736281242011}"/>
              </a:ext>
            </a:extLst>
          </p:cNvPr>
          <p:cNvSpPr/>
          <p:nvPr/>
        </p:nvSpPr>
        <p:spPr>
          <a:xfrm>
            <a:off x="3404626" y="406798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50;p20">
            <a:extLst>
              <a:ext uri="{FF2B5EF4-FFF2-40B4-BE49-F238E27FC236}">
                <a16:creationId xmlns:a16="http://schemas.microsoft.com/office/drawing/2014/main" id="{5554288B-0791-4F57-8AAE-78E2E9078513}"/>
              </a:ext>
            </a:extLst>
          </p:cNvPr>
          <p:cNvSpPr txBox="1">
            <a:spLocks/>
          </p:cNvSpPr>
          <p:nvPr/>
        </p:nvSpPr>
        <p:spPr>
          <a:xfrm>
            <a:off x="2954590" y="4265637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dirty="0">
                <a:solidFill>
                  <a:schemeClr val="accent1"/>
                </a:solidFill>
              </a:rPr>
              <a:t>STL</a:t>
            </a:r>
            <a:r>
              <a:rPr lang="he-IL" sz="1400" dirty="0">
                <a:solidFill>
                  <a:schemeClr val="accent1"/>
                </a:solidFill>
              </a:rPr>
              <a:t> </a:t>
            </a:r>
            <a:r>
              <a:rPr lang="en-US" sz="1400" dirty="0">
                <a:solidFill>
                  <a:schemeClr val="accent1"/>
                </a:solidFill>
              </a:rPr>
              <a:t>Iterators</a:t>
            </a:r>
            <a:endParaRPr lang="he-IL" sz="1400" dirty="0">
              <a:solidFill>
                <a:schemeClr val="accent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33C63AF-01AB-41CD-8D2E-C0527B609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t="9962" b="9962"/>
          <a:stretch/>
        </p:blipFill>
        <p:spPr bwMode="auto">
          <a:xfrm rot="21199527">
            <a:off x="1059382" y="766684"/>
            <a:ext cx="3412184" cy="1919353"/>
          </a:xfrm>
          <a:prstGeom prst="roundRect">
            <a:avLst>
              <a:gd name="adj" fmla="val 211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580000" algn="bl" rotWithShape="0">
              <a:schemeClr val="dk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063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2576" y="1070025"/>
            <a:ext cx="5065333" cy="3683000"/>
          </a:xfrm>
        </p:spPr>
        <p:txBody>
          <a:bodyPr/>
          <a:lstStyle/>
          <a:p>
            <a:r>
              <a:rPr lang="he-IL" sz="1600" dirty="0"/>
              <a:t>מבני נתונים המאחסנים נתונים ב</a:t>
            </a:r>
            <a:r>
              <a:rPr lang="he-IL" sz="1600" b="1" dirty="0">
                <a:solidFill>
                  <a:schemeClr val="accent1"/>
                </a:solidFill>
              </a:rPr>
              <a:t>סדר מסוים</a:t>
            </a:r>
            <a:br>
              <a:rPr lang="he-IL" sz="1600" dirty="0"/>
            </a:br>
            <a:endParaRPr lang="he-IL" sz="1600" dirty="0"/>
          </a:p>
          <a:p>
            <a:r>
              <a:rPr lang="he-IL" sz="1600" dirty="0"/>
              <a:t>יש חשיבות לסדר הכנסת האלמנט למבנה הנתונים </a:t>
            </a:r>
            <a:br>
              <a:rPr lang="he-IL" sz="1600" dirty="0"/>
            </a:br>
            <a:endParaRPr lang="he-IL" sz="1600" dirty="0"/>
          </a:p>
          <a:p>
            <a:r>
              <a:rPr lang="he-IL" sz="1600" dirty="0"/>
              <a:t>ניתן לגשת לאלמנטים על פי מיקומם</a:t>
            </a:r>
          </a:p>
          <a:p>
            <a:endParaRPr lang="he-IL" sz="1600" dirty="0"/>
          </a:p>
          <a:p>
            <a:r>
              <a:rPr lang="he-IL" sz="1600" dirty="0"/>
              <a:t>דוגמה: </a:t>
            </a:r>
            <a:r>
              <a:rPr lang="en-US" sz="1600" dirty="0">
                <a:latin typeface="Consolas" panose="020B0609020204030204" pitchFamily="49" charset="0"/>
              </a:rPr>
              <a:t>std::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</a:rPr>
              <a:t>vector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</a:rPr>
              <a:t>T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  <a:r>
              <a:rPr lang="he-IL" sz="1600" dirty="0">
                <a:latin typeface="Consolas" panose="020B0609020204030204" pitchFamily="49" charset="0"/>
              </a:rPr>
              <a:t> </a:t>
            </a:r>
            <a:r>
              <a:rPr lang="he-IL" sz="1600" dirty="0"/>
              <a:t>- </a:t>
            </a:r>
            <a:r>
              <a:rPr lang="he-IL" sz="1600" b="1" dirty="0"/>
              <a:t>מערך דינאמי</a:t>
            </a:r>
          </a:p>
          <a:p>
            <a:pPr lvl="1" algn="r"/>
            <a:r>
              <a:rPr lang="he-IL" sz="1200" dirty="0"/>
              <a:t>מאפשר גישה אקראית לאיברי המבנה (על פי אינדקס) </a:t>
            </a:r>
          </a:p>
          <a:p>
            <a:pPr lvl="1" algn="r"/>
            <a:r>
              <a:rPr lang="he-IL" sz="1200" dirty="0"/>
              <a:t>הוספה של איברים בסוף המבנה או במיקום מסוים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Containers</a:t>
            </a:r>
            <a:endParaRPr lang="en-IL" dirty="0"/>
          </a:p>
        </p:txBody>
      </p:sp>
      <p:sp>
        <p:nvSpPr>
          <p:cNvPr id="5" name="Google Shape;231;p19">
            <a:extLst>
              <a:ext uri="{FF2B5EF4-FFF2-40B4-BE49-F238E27FC236}">
                <a16:creationId xmlns:a16="http://schemas.microsoft.com/office/drawing/2014/main" id="{52B1F672-0F83-44C0-8CAE-678FF1413B31}"/>
              </a:ext>
            </a:extLst>
          </p:cNvPr>
          <p:cNvSpPr/>
          <p:nvPr/>
        </p:nvSpPr>
        <p:spPr>
          <a:xfrm>
            <a:off x="8285405" y="97461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2;p19">
            <a:extLst>
              <a:ext uri="{FF2B5EF4-FFF2-40B4-BE49-F238E27FC236}">
                <a16:creationId xmlns:a16="http://schemas.microsoft.com/office/drawing/2014/main" id="{6B206D1D-94AE-42C7-A927-6F5CA42FDB43}"/>
              </a:ext>
            </a:extLst>
          </p:cNvPr>
          <p:cNvSpPr txBox="1">
            <a:spLocks/>
          </p:cNvSpPr>
          <p:nvPr/>
        </p:nvSpPr>
        <p:spPr>
          <a:xfrm>
            <a:off x="8377909" y="641569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הגדרה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7" name="גרפיקה 324">
            <a:extLst>
              <a:ext uri="{FF2B5EF4-FFF2-40B4-BE49-F238E27FC236}">
                <a16:creationId xmlns:a16="http://schemas.microsoft.com/office/drawing/2014/main" id="{6C64AC96-7F38-42B1-A039-8CCCFC219014}"/>
              </a:ext>
            </a:extLst>
          </p:cNvPr>
          <p:cNvGrpSpPr/>
          <p:nvPr/>
        </p:nvGrpSpPr>
        <p:grpSpPr>
          <a:xfrm rot="21169383">
            <a:off x="8542833" y="73739"/>
            <a:ext cx="427499" cy="645688"/>
            <a:chOff x="4852445" y="2175228"/>
            <a:chExt cx="427499" cy="645688"/>
          </a:xfrm>
        </p:grpSpPr>
        <p:sp>
          <p:nvSpPr>
            <p:cNvPr id="8" name="גרפיקה 324">
              <a:extLst>
                <a:ext uri="{FF2B5EF4-FFF2-40B4-BE49-F238E27FC236}">
                  <a16:creationId xmlns:a16="http://schemas.microsoft.com/office/drawing/2014/main" id="{AE38BF91-EB8E-4665-A2F8-B8DCE641CB14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9" name="גרפיקה 324">
              <a:extLst>
                <a:ext uri="{FF2B5EF4-FFF2-40B4-BE49-F238E27FC236}">
                  <a16:creationId xmlns:a16="http://schemas.microsoft.com/office/drawing/2014/main" id="{7FA1D0A2-E5A5-45B7-B3FE-C3C4540063DF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גרפיקה 324">
              <a:extLst>
                <a:ext uri="{FF2B5EF4-FFF2-40B4-BE49-F238E27FC236}">
                  <a16:creationId xmlns:a16="http://schemas.microsoft.com/office/drawing/2014/main" id="{416C704C-8994-467B-B471-30D1F764D19D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324">
              <a:extLst>
                <a:ext uri="{FF2B5EF4-FFF2-40B4-BE49-F238E27FC236}">
                  <a16:creationId xmlns:a16="http://schemas.microsoft.com/office/drawing/2014/main" id="{3F85EE95-1C4C-476B-8BD1-F4EEF55FA9D3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324">
              <a:extLst>
                <a:ext uri="{FF2B5EF4-FFF2-40B4-BE49-F238E27FC236}">
                  <a16:creationId xmlns:a16="http://schemas.microsoft.com/office/drawing/2014/main" id="{4DC82297-6A97-4A9A-B34A-F54F4BCA11DC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22BBB2-2BB5-4787-86BB-C9736DBE6418}"/>
              </a:ext>
            </a:extLst>
          </p:cNvPr>
          <p:cNvSpPr/>
          <p:nvPr/>
        </p:nvSpPr>
        <p:spPr>
          <a:xfrm>
            <a:off x="1060444" y="1934631"/>
            <a:ext cx="563033" cy="249767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element1</a:t>
            </a:r>
            <a:endParaRPr lang="en-IL" sz="7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1E802B5-3BF5-448E-84F0-FFB41864D36F}"/>
              </a:ext>
            </a:extLst>
          </p:cNvPr>
          <p:cNvSpPr/>
          <p:nvPr/>
        </p:nvSpPr>
        <p:spPr>
          <a:xfrm>
            <a:off x="1623477" y="1934631"/>
            <a:ext cx="554567" cy="249767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element2</a:t>
            </a:r>
            <a:endParaRPr lang="en-IL" sz="7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CEA8D3A-EF71-4670-BB37-F45F0F927105}"/>
              </a:ext>
            </a:extLst>
          </p:cNvPr>
          <p:cNvSpPr/>
          <p:nvPr/>
        </p:nvSpPr>
        <p:spPr>
          <a:xfrm>
            <a:off x="2191605" y="1934631"/>
            <a:ext cx="563033" cy="249767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element3</a:t>
            </a:r>
            <a:endParaRPr lang="en-IL" sz="7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21C9AF4-8DB6-4A25-AF3D-59094A9A2F77}"/>
              </a:ext>
            </a:extLst>
          </p:cNvPr>
          <p:cNvSpPr/>
          <p:nvPr/>
        </p:nvSpPr>
        <p:spPr>
          <a:xfrm>
            <a:off x="2749543" y="1934631"/>
            <a:ext cx="563033" cy="249767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element4</a:t>
            </a:r>
            <a:endParaRPr lang="en-IL" sz="12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3389428-1154-4529-9031-B260A3D7960A}"/>
              </a:ext>
            </a:extLst>
          </p:cNvPr>
          <p:cNvGrpSpPr/>
          <p:nvPr/>
        </p:nvGrpSpPr>
        <p:grpSpPr>
          <a:xfrm>
            <a:off x="1543044" y="1547667"/>
            <a:ext cx="1253066" cy="300282"/>
            <a:chOff x="1214967" y="2383367"/>
            <a:chExt cx="1253066" cy="30028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A42C35B-3A64-4500-B69E-C3D37AC22DA6}"/>
                </a:ext>
              </a:extLst>
            </p:cNvPr>
            <p:cNvCxnSpPr/>
            <p:nvPr/>
          </p:nvCxnSpPr>
          <p:spPr>
            <a:xfrm>
              <a:off x="1214967" y="2383367"/>
              <a:ext cx="1172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9E3876E-4919-4042-8CD3-C4CEAE83B0F1}"/>
                </a:ext>
              </a:extLst>
            </p:cNvPr>
            <p:cNvSpPr txBox="1"/>
            <p:nvPr/>
          </p:nvSpPr>
          <p:spPr>
            <a:xfrm>
              <a:off x="1295400" y="2406650"/>
              <a:ext cx="117263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accent3"/>
                  </a:solidFill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Go forward</a:t>
              </a:r>
              <a:endParaRPr lang="en-IL" sz="1200" b="1" dirty="0">
                <a:solidFill>
                  <a:schemeClr val="accent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A4704C-2FB0-4F6E-AAC4-C52871873960}"/>
              </a:ext>
            </a:extLst>
          </p:cNvPr>
          <p:cNvGrpSpPr/>
          <p:nvPr/>
        </p:nvGrpSpPr>
        <p:grpSpPr>
          <a:xfrm>
            <a:off x="1543044" y="2298597"/>
            <a:ext cx="1253065" cy="310451"/>
            <a:chOff x="1214967" y="1351129"/>
            <a:chExt cx="1319578" cy="31045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555D7B5-9614-40AB-A148-B8F04BAB5D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4967" y="1661580"/>
              <a:ext cx="11429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470FC29-E003-4F74-97A3-245E0E868595}"/>
                </a:ext>
              </a:extLst>
            </p:cNvPr>
            <p:cNvSpPr txBox="1"/>
            <p:nvPr/>
          </p:nvSpPr>
          <p:spPr>
            <a:xfrm>
              <a:off x="1277210" y="1351129"/>
              <a:ext cx="125733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accent3"/>
                  </a:solidFill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Go backward</a:t>
              </a:r>
              <a:endParaRPr lang="en-IL" sz="1200" b="1" dirty="0">
                <a:solidFill>
                  <a:schemeClr val="accent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687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3300" y="724332"/>
            <a:ext cx="6362842" cy="3683000"/>
          </a:xfrm>
        </p:spPr>
        <p:txBody>
          <a:bodyPr/>
          <a:lstStyle/>
          <a:p>
            <a:r>
              <a:rPr lang="he-IL" sz="1600" dirty="0"/>
              <a:t>דוגמה נוספת: </a:t>
            </a:r>
            <a:r>
              <a:rPr lang="en-US" sz="1600" dirty="0">
                <a:latin typeface="Consolas" panose="020B0609020204030204" pitchFamily="49" charset="0"/>
              </a:rPr>
              <a:t>std::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</a:rPr>
              <a:t>deque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</a:rPr>
              <a:t>T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  <a:r>
              <a:rPr lang="he-IL" sz="1600" dirty="0">
                <a:latin typeface="Consolas" panose="020B0609020204030204" pitchFamily="49" charset="0"/>
              </a:rPr>
              <a:t> </a:t>
            </a:r>
            <a:r>
              <a:rPr lang="he-IL" sz="1600" dirty="0"/>
              <a:t>- </a:t>
            </a:r>
            <a:r>
              <a:rPr lang="he-IL" sz="1600" b="1" dirty="0"/>
              <a:t>תור דו צדדי</a:t>
            </a:r>
            <a:r>
              <a:rPr lang="en-US" sz="1600" dirty="0"/>
              <a:t>	 	</a:t>
            </a:r>
          </a:p>
          <a:p>
            <a:pPr lvl="1" algn="r"/>
            <a:r>
              <a:rPr lang="he-IL" sz="1200" dirty="0"/>
              <a:t>מאפשר גישה אקראית</a:t>
            </a:r>
          </a:p>
          <a:p>
            <a:pPr lvl="1" algn="r"/>
            <a:r>
              <a:rPr lang="he-IL" sz="1200" dirty="0"/>
              <a:t>הוספה של איברים בסוף המבנה או במיקום מסוים</a:t>
            </a:r>
          </a:p>
          <a:p>
            <a:pPr lvl="1" algn="r"/>
            <a:r>
              <a:rPr lang="he-IL" sz="1200" dirty="0"/>
              <a:t>גישה אקראית איטית יותר מאשר </a:t>
            </a:r>
            <a:r>
              <a:rPr lang="he-IL" sz="1200" dirty="0" err="1"/>
              <a:t>בוקטור</a:t>
            </a:r>
            <a:r>
              <a:rPr lang="he-IL" sz="1200" dirty="0"/>
              <a:t>, עקב מימוש שונה של הקצאת זיכרון</a:t>
            </a:r>
          </a:p>
          <a:p>
            <a:endParaRPr lang="he-IL" sz="1600" dirty="0"/>
          </a:p>
          <a:p>
            <a:r>
              <a:rPr lang="he-IL" sz="1600" dirty="0"/>
              <a:t>ועוד דוגמה אחרונה: </a:t>
            </a:r>
            <a:r>
              <a:rPr lang="en-US" sz="1600" dirty="0">
                <a:latin typeface="Consolas" panose="020B0609020204030204" pitchFamily="49" charset="0"/>
              </a:rPr>
              <a:t>std::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</a:rPr>
              <a:t>list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</a:rPr>
              <a:t>T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  <a:r>
              <a:rPr lang="he-IL" sz="1600" dirty="0">
                <a:latin typeface="Consolas" panose="020B0609020204030204" pitchFamily="49" charset="0"/>
              </a:rPr>
              <a:t> </a:t>
            </a:r>
            <a:r>
              <a:rPr lang="he-IL" sz="1600" dirty="0"/>
              <a:t>-</a:t>
            </a:r>
            <a:r>
              <a:rPr lang="en-US" sz="1600" dirty="0"/>
              <a:t> </a:t>
            </a:r>
            <a:r>
              <a:rPr lang="he-IL" sz="1600" b="1" dirty="0"/>
              <a:t>רשימה מקושרת דו צדדית</a:t>
            </a:r>
          </a:p>
          <a:p>
            <a:pPr lvl="1" algn="r"/>
            <a:r>
              <a:rPr lang="he-IL" sz="1200" dirty="0"/>
              <a:t>אינה מאפשרת גישה אקראית</a:t>
            </a:r>
          </a:p>
          <a:p>
            <a:pPr lvl="1" algn="r"/>
            <a:r>
              <a:rPr lang="he-IL" sz="1200" dirty="0"/>
              <a:t>ניתן להוסיף איבר בכל מקום במבנה.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Containers</a:t>
            </a:r>
            <a:endParaRPr lang="en-IL" dirty="0"/>
          </a:p>
        </p:txBody>
      </p:sp>
      <p:pic>
        <p:nvPicPr>
          <p:cNvPr id="2050" name="Picture 2" descr="🔥 25+ Best Memes About Linked List | Linked List Memes">
            <a:extLst>
              <a:ext uri="{FF2B5EF4-FFF2-40B4-BE49-F238E27FC236}">
                <a16:creationId xmlns:a16="http://schemas.microsoft.com/office/drawing/2014/main" id="{9FFAA978-0985-488D-81C5-5C19A166E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249" y="3488267"/>
            <a:ext cx="2019750" cy="157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194;p19">
            <a:extLst>
              <a:ext uri="{FF2B5EF4-FFF2-40B4-BE49-F238E27FC236}">
                <a16:creationId xmlns:a16="http://schemas.microsoft.com/office/drawing/2014/main" id="{7F9C7FCE-8FA6-42A3-B281-A344EC4403A5}"/>
              </a:ext>
            </a:extLst>
          </p:cNvPr>
          <p:cNvSpPr txBox="1">
            <a:spLocks/>
          </p:cNvSpPr>
          <p:nvPr/>
        </p:nvSpPr>
        <p:spPr>
          <a:xfrm>
            <a:off x="8412031" y="668283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דוגמה</a:t>
            </a:r>
          </a:p>
        </p:txBody>
      </p:sp>
      <p:grpSp>
        <p:nvGrpSpPr>
          <p:cNvPr id="28" name="קבוצה 21">
            <a:extLst>
              <a:ext uri="{FF2B5EF4-FFF2-40B4-BE49-F238E27FC236}">
                <a16:creationId xmlns:a16="http://schemas.microsoft.com/office/drawing/2014/main" id="{3407997A-8FB1-46D1-8901-C21200FCB1BC}"/>
              </a:ext>
            </a:extLst>
          </p:cNvPr>
          <p:cNvGrpSpPr/>
          <p:nvPr/>
        </p:nvGrpSpPr>
        <p:grpSpPr>
          <a:xfrm>
            <a:off x="8358657" y="99204"/>
            <a:ext cx="609420" cy="608962"/>
            <a:chOff x="7651226" y="1100170"/>
            <a:chExt cx="609420" cy="608962"/>
          </a:xfrm>
        </p:grpSpPr>
        <p:sp>
          <p:nvSpPr>
            <p:cNvPr id="29" name="גרפיקה 2">
              <a:extLst>
                <a:ext uri="{FF2B5EF4-FFF2-40B4-BE49-F238E27FC236}">
                  <a16:creationId xmlns:a16="http://schemas.microsoft.com/office/drawing/2014/main" id="{64D8128B-0475-4EA1-B582-6C1135012B79}"/>
                </a:ext>
              </a:extLst>
            </p:cNvPr>
            <p:cNvSpPr/>
            <p:nvPr/>
          </p:nvSpPr>
          <p:spPr>
            <a:xfrm>
              <a:off x="7651455" y="1100170"/>
              <a:ext cx="563194" cy="561131"/>
            </a:xfrm>
            <a:custGeom>
              <a:avLst/>
              <a:gdLst>
                <a:gd name="connsiteX0" fmla="*/ 144215 w 563194"/>
                <a:gd name="connsiteY0" fmla="*/ 24278 h 561131"/>
                <a:gd name="connsiteX1" fmla="*/ 24507 w 563194"/>
                <a:gd name="connsiteY1" fmla="*/ 24278 h 561131"/>
                <a:gd name="connsiteX2" fmla="*/ 24507 w 563194"/>
                <a:gd name="connsiteY2" fmla="*/ 143986 h 561131"/>
                <a:gd name="connsiteX3" fmla="*/ 441654 w 563194"/>
                <a:gd name="connsiteY3" fmla="*/ 561132 h 561131"/>
                <a:gd name="connsiteX4" fmla="*/ 563194 w 563194"/>
                <a:gd name="connsiteY4" fmla="*/ 443867 h 561131"/>
                <a:gd name="connsiteX5" fmla="*/ 144215 w 563194"/>
                <a:gd name="connsiteY5" fmla="*/ 24278 h 56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194" h="561131">
                  <a:moveTo>
                    <a:pt x="144215" y="24278"/>
                  </a:moveTo>
                  <a:cubicBezTo>
                    <a:pt x="111235" y="-8093"/>
                    <a:pt x="57488" y="-8093"/>
                    <a:pt x="24507" y="24278"/>
                  </a:cubicBezTo>
                  <a:cubicBezTo>
                    <a:pt x="-8474" y="56648"/>
                    <a:pt x="-7863" y="111005"/>
                    <a:pt x="24507" y="143986"/>
                  </a:cubicBezTo>
                  <a:lnTo>
                    <a:pt x="441654" y="561132"/>
                  </a:lnTo>
                  <a:lnTo>
                    <a:pt x="563194" y="443867"/>
                  </a:lnTo>
                  <a:lnTo>
                    <a:pt x="144215" y="24278"/>
                  </a:ln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rgbClr val="91B3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0" name="גרפיקה 2">
              <a:extLst>
                <a:ext uri="{FF2B5EF4-FFF2-40B4-BE49-F238E27FC236}">
                  <a16:creationId xmlns:a16="http://schemas.microsoft.com/office/drawing/2014/main" id="{5E4D9A46-6FC9-4B78-88DC-85A499A2085E}"/>
                </a:ext>
              </a:extLst>
            </p:cNvPr>
            <p:cNvSpPr/>
            <p:nvPr/>
          </p:nvSpPr>
          <p:spPr>
            <a:xfrm>
              <a:off x="8093108" y="1543426"/>
              <a:ext cx="167440" cy="165607"/>
            </a:xfrm>
            <a:custGeom>
              <a:avLst/>
              <a:gdLst>
                <a:gd name="connsiteX0" fmla="*/ 167347 w 167440"/>
                <a:gd name="connsiteY0" fmla="*/ 142917 h 165607"/>
                <a:gd name="connsiteX1" fmla="*/ 153911 w 167440"/>
                <a:gd name="connsiteY1" fmla="*/ 32370 h 165607"/>
                <a:gd name="connsiteX2" fmla="*/ 121540 w 167440"/>
                <a:gd name="connsiteY2" fmla="*/ 0 h 165607"/>
                <a:gd name="connsiteX3" fmla="*/ 0 w 167440"/>
                <a:gd name="connsiteY3" fmla="*/ 117876 h 165607"/>
                <a:gd name="connsiteX4" fmla="*/ 34202 w 167440"/>
                <a:gd name="connsiteY4" fmla="*/ 152078 h 165607"/>
                <a:gd name="connsiteX5" fmla="*/ 144749 w 167440"/>
                <a:gd name="connsiteY5" fmla="*/ 165515 h 165607"/>
                <a:gd name="connsiteX6" fmla="*/ 167347 w 167440"/>
                <a:gd name="connsiteY6" fmla="*/ 142917 h 16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40" h="165607">
                  <a:moveTo>
                    <a:pt x="167347" y="142917"/>
                  </a:moveTo>
                  <a:lnTo>
                    <a:pt x="153911" y="32370"/>
                  </a:lnTo>
                  <a:lnTo>
                    <a:pt x="121540" y="0"/>
                  </a:lnTo>
                  <a:lnTo>
                    <a:pt x="0" y="117876"/>
                  </a:lnTo>
                  <a:lnTo>
                    <a:pt x="34202" y="152078"/>
                  </a:lnTo>
                  <a:lnTo>
                    <a:pt x="144749" y="165515"/>
                  </a:lnTo>
                  <a:cubicBezTo>
                    <a:pt x="157575" y="166736"/>
                    <a:pt x="168569" y="155743"/>
                    <a:pt x="167347" y="142917"/>
                  </a:cubicBez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1" name="גרפיקה 2">
              <a:extLst>
                <a:ext uri="{FF2B5EF4-FFF2-40B4-BE49-F238E27FC236}">
                  <a16:creationId xmlns:a16="http://schemas.microsoft.com/office/drawing/2014/main" id="{5524EE6F-737C-4C57-BE27-E538465E1785}"/>
                </a:ext>
              </a:extLst>
            </p:cNvPr>
            <p:cNvSpPr/>
            <p:nvPr/>
          </p:nvSpPr>
          <p:spPr>
            <a:xfrm>
              <a:off x="8185943" y="1633818"/>
              <a:ext cx="73932" cy="74541"/>
            </a:xfrm>
            <a:custGeom>
              <a:avLst/>
              <a:gdLst>
                <a:gd name="connsiteX0" fmla="*/ 73901 w 73932"/>
                <a:gd name="connsiteY0" fmla="*/ 54968 h 74541"/>
                <a:gd name="connsiteX1" fmla="*/ 72069 w 73932"/>
                <a:gd name="connsiteY1" fmla="*/ 0 h 74541"/>
                <a:gd name="connsiteX2" fmla="*/ 0 w 73932"/>
                <a:gd name="connsiteY2" fmla="*/ 72680 h 74541"/>
                <a:gd name="connsiteX3" fmla="*/ 54357 w 73932"/>
                <a:gd name="connsiteY3" fmla="*/ 74512 h 74541"/>
                <a:gd name="connsiteX4" fmla="*/ 73901 w 73932"/>
                <a:gd name="connsiteY4" fmla="*/ 54968 h 7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32" h="74541">
                  <a:moveTo>
                    <a:pt x="73901" y="54968"/>
                  </a:moveTo>
                  <a:lnTo>
                    <a:pt x="72069" y="0"/>
                  </a:lnTo>
                  <a:lnTo>
                    <a:pt x="0" y="72680"/>
                  </a:lnTo>
                  <a:lnTo>
                    <a:pt x="54357" y="74512"/>
                  </a:lnTo>
                  <a:cubicBezTo>
                    <a:pt x="65962" y="75123"/>
                    <a:pt x="74512" y="65962"/>
                    <a:pt x="73901" y="54968"/>
                  </a:cubicBezTo>
                  <a:close/>
                </a:path>
              </a:pathLst>
            </a:custGeom>
            <a:solidFill>
              <a:schemeClr val="bg2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2" name="גרפיקה 2">
              <a:extLst>
                <a:ext uri="{FF2B5EF4-FFF2-40B4-BE49-F238E27FC236}">
                  <a16:creationId xmlns:a16="http://schemas.microsoft.com/office/drawing/2014/main" id="{55B94387-0675-4F01-8247-56A979AC0BD9}"/>
                </a:ext>
              </a:extLst>
            </p:cNvPr>
            <p:cNvSpPr/>
            <p:nvPr/>
          </p:nvSpPr>
          <p:spPr>
            <a:xfrm>
              <a:off x="7654280" y="1100170"/>
              <a:ext cx="173760" cy="173301"/>
            </a:xfrm>
            <a:custGeom>
              <a:avLst/>
              <a:gdLst>
                <a:gd name="connsiteX0" fmla="*/ 24736 w 173760"/>
                <a:gd name="connsiteY0" fmla="*/ 24278 h 173301"/>
                <a:gd name="connsiteX1" fmla="*/ 24736 w 173760"/>
                <a:gd name="connsiteY1" fmla="*/ 24278 h 173301"/>
                <a:gd name="connsiteX2" fmla="*/ 24736 w 173760"/>
                <a:gd name="connsiteY2" fmla="*/ 143986 h 173301"/>
                <a:gd name="connsiteX3" fmla="*/ 54052 w 173760"/>
                <a:gd name="connsiteY3" fmla="*/ 173302 h 173301"/>
                <a:gd name="connsiteX4" fmla="*/ 173760 w 173760"/>
                <a:gd name="connsiteY4" fmla="*/ 53594 h 173301"/>
                <a:gd name="connsiteX5" fmla="*/ 143833 w 173760"/>
                <a:gd name="connsiteY5" fmla="*/ 24278 h 173301"/>
                <a:gd name="connsiteX6" fmla="*/ 24736 w 173760"/>
                <a:gd name="connsiteY6" fmla="*/ 24278 h 17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760" h="173301">
                  <a:moveTo>
                    <a:pt x="24736" y="24278"/>
                  </a:move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54052" y="173302"/>
                  </a:lnTo>
                  <a:lnTo>
                    <a:pt x="173760" y="53594"/>
                  </a:lnTo>
                  <a:lnTo>
                    <a:pt x="143833" y="24278"/>
                  </a:lnTo>
                  <a:cubicBezTo>
                    <a:pt x="110852" y="-8093"/>
                    <a:pt x="57106" y="-8093"/>
                    <a:pt x="24736" y="24278"/>
                  </a:cubicBezTo>
                  <a:close/>
                </a:path>
              </a:pathLst>
            </a:custGeom>
            <a:solidFill>
              <a:schemeClr val="accent1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3" name="גרפיקה 2">
              <a:extLst>
                <a:ext uri="{FF2B5EF4-FFF2-40B4-BE49-F238E27FC236}">
                  <a16:creationId xmlns:a16="http://schemas.microsoft.com/office/drawing/2014/main" id="{CA61878E-F7F5-4008-974C-EC24AD457A5D}"/>
                </a:ext>
              </a:extLst>
            </p:cNvPr>
            <p:cNvSpPr/>
            <p:nvPr/>
          </p:nvSpPr>
          <p:spPr>
            <a:xfrm>
              <a:off x="7651226" y="1100170"/>
              <a:ext cx="609420" cy="608962"/>
            </a:xfrm>
            <a:custGeom>
              <a:avLst/>
              <a:gdLst>
                <a:gd name="connsiteX0" fmla="*/ 476084 w 609420"/>
                <a:gd name="connsiteY0" fmla="*/ 595334 h 608962"/>
                <a:gd name="connsiteX1" fmla="*/ 586631 w 609420"/>
                <a:gd name="connsiteY1" fmla="*/ 608771 h 608962"/>
                <a:gd name="connsiteX2" fmla="*/ 609229 w 609420"/>
                <a:gd name="connsiteY2" fmla="*/ 586173 h 608962"/>
                <a:gd name="connsiteX3" fmla="*/ 595793 w 609420"/>
                <a:gd name="connsiteY3" fmla="*/ 475626 h 608962"/>
                <a:gd name="connsiteX4" fmla="*/ 144444 w 609420"/>
                <a:gd name="connsiteY4" fmla="*/ 24278 h 608962"/>
                <a:gd name="connsiteX5" fmla="*/ 24736 w 609420"/>
                <a:gd name="connsiteY5" fmla="*/ 24278 h 608962"/>
                <a:gd name="connsiteX6" fmla="*/ 24736 w 609420"/>
                <a:gd name="connsiteY6" fmla="*/ 24278 h 608962"/>
                <a:gd name="connsiteX7" fmla="*/ 24736 w 609420"/>
                <a:gd name="connsiteY7" fmla="*/ 143986 h 608962"/>
                <a:gd name="connsiteX8" fmla="*/ 476084 w 609420"/>
                <a:gd name="connsiteY8" fmla="*/ 595334 h 60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0" h="608962">
                  <a:moveTo>
                    <a:pt x="476084" y="595334"/>
                  </a:moveTo>
                  <a:lnTo>
                    <a:pt x="586631" y="608771"/>
                  </a:lnTo>
                  <a:cubicBezTo>
                    <a:pt x="599457" y="610603"/>
                    <a:pt x="611062" y="598999"/>
                    <a:pt x="609229" y="586173"/>
                  </a:cubicBezTo>
                  <a:lnTo>
                    <a:pt x="595793" y="475626"/>
                  </a:lnTo>
                  <a:lnTo>
                    <a:pt x="144444" y="24278"/>
                  </a:lnTo>
                  <a:cubicBezTo>
                    <a:pt x="111463" y="-8093"/>
                    <a:pt x="57716" y="-8093"/>
                    <a:pt x="24736" y="24278"/>
                  </a:cubicBez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476084" y="595334"/>
                  </a:lnTo>
                  <a:close/>
                </a:path>
              </a:pathLst>
            </a:custGeom>
            <a:noFill/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34" name="גרפיקה 2">
              <a:extLst>
                <a:ext uri="{FF2B5EF4-FFF2-40B4-BE49-F238E27FC236}">
                  <a16:creationId xmlns:a16="http://schemas.microsoft.com/office/drawing/2014/main" id="{5F9A77C7-35BF-42EE-AFCB-070F0EA0F4DD}"/>
                </a:ext>
              </a:extLst>
            </p:cNvPr>
            <p:cNvSpPr/>
            <p:nvPr/>
          </p:nvSpPr>
          <p:spPr>
            <a:xfrm>
              <a:off x="7707721" y="1153764"/>
              <a:ext cx="119708" cy="119708"/>
            </a:xfrm>
            <a:custGeom>
              <a:avLst/>
              <a:gdLst>
                <a:gd name="connsiteX0" fmla="*/ 0 w 119708"/>
                <a:gd name="connsiteY0" fmla="*/ 119708 h 119708"/>
                <a:gd name="connsiteX1" fmla="*/ 119708 w 119708"/>
                <a:gd name="connsiteY1" fmla="*/ 0 h 11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708" h="119708">
                  <a:moveTo>
                    <a:pt x="0" y="119708"/>
                  </a:moveTo>
                  <a:lnTo>
                    <a:pt x="11970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5" name="גרפיקה 2">
              <a:extLst>
                <a:ext uri="{FF2B5EF4-FFF2-40B4-BE49-F238E27FC236}">
                  <a16:creationId xmlns:a16="http://schemas.microsoft.com/office/drawing/2014/main" id="{0199C58A-6A96-4D97-8E48-7AB614952241}"/>
                </a:ext>
              </a:extLst>
            </p:cNvPr>
            <p:cNvSpPr/>
            <p:nvPr/>
          </p:nvSpPr>
          <p:spPr>
            <a:xfrm>
              <a:off x="7766354" y="1263700"/>
              <a:ext cx="231476" cy="231476"/>
            </a:xfrm>
            <a:custGeom>
              <a:avLst/>
              <a:gdLst>
                <a:gd name="connsiteX0" fmla="*/ 0 w 231476"/>
                <a:gd name="connsiteY0" fmla="*/ 0 h 231476"/>
                <a:gd name="connsiteX1" fmla="*/ 231477 w 231476"/>
                <a:gd name="connsiteY1" fmla="*/ 231476 h 23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476" h="231476">
                  <a:moveTo>
                    <a:pt x="0" y="0"/>
                  </a:moveTo>
                  <a:lnTo>
                    <a:pt x="231477" y="231476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" name="גרפיקה 2">
              <a:extLst>
                <a:ext uri="{FF2B5EF4-FFF2-40B4-BE49-F238E27FC236}">
                  <a16:creationId xmlns:a16="http://schemas.microsoft.com/office/drawing/2014/main" id="{BD4C4AC6-8BC3-4D78-84CC-BDB785C81641}"/>
                </a:ext>
              </a:extLst>
            </p:cNvPr>
            <p:cNvSpPr/>
            <p:nvPr/>
          </p:nvSpPr>
          <p:spPr>
            <a:xfrm>
              <a:off x="7898888" y="1291184"/>
              <a:ext cx="261403" cy="262014"/>
            </a:xfrm>
            <a:custGeom>
              <a:avLst/>
              <a:gdLst>
                <a:gd name="connsiteX0" fmla="*/ 0 w 261403"/>
                <a:gd name="connsiteY0" fmla="*/ 0 h 262014"/>
                <a:gd name="connsiteX1" fmla="*/ 261404 w 261403"/>
                <a:gd name="connsiteY1" fmla="*/ 262014 h 2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3" h="262014">
                  <a:moveTo>
                    <a:pt x="0" y="0"/>
                  </a:moveTo>
                  <a:lnTo>
                    <a:pt x="261404" y="262014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" name="גרפיקה 2">
              <a:extLst>
                <a:ext uri="{FF2B5EF4-FFF2-40B4-BE49-F238E27FC236}">
                  <a16:creationId xmlns:a16="http://schemas.microsoft.com/office/drawing/2014/main" id="{9D1750B9-0033-4BCA-BD50-8616E5778943}"/>
                </a:ext>
              </a:extLst>
            </p:cNvPr>
            <p:cNvSpPr/>
            <p:nvPr/>
          </p:nvSpPr>
          <p:spPr>
            <a:xfrm>
              <a:off x="8182279" y="1632597"/>
              <a:ext cx="71458" cy="72069"/>
            </a:xfrm>
            <a:custGeom>
              <a:avLst/>
              <a:gdLst>
                <a:gd name="connsiteX0" fmla="*/ 0 w 71458"/>
                <a:gd name="connsiteY0" fmla="*/ 72069 h 72069"/>
                <a:gd name="connsiteX1" fmla="*/ 71458 w 71458"/>
                <a:gd name="connsiteY1" fmla="*/ 0 h 7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58" h="72069">
                  <a:moveTo>
                    <a:pt x="0" y="72069"/>
                  </a:moveTo>
                  <a:lnTo>
                    <a:pt x="7145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134237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30D9A16-801B-4A65-BEDA-0650DCCA5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0579" y="730250"/>
            <a:ext cx="6362842" cy="3683000"/>
          </a:xfrm>
        </p:spPr>
        <p:txBody>
          <a:bodyPr anchor="t"/>
          <a:lstStyle/>
          <a:p>
            <a:pPr marL="133350" indent="0">
              <a:buNone/>
            </a:pPr>
            <a:endParaRPr lang="he-IL" sz="1600" dirty="0"/>
          </a:p>
          <a:p>
            <a:r>
              <a:rPr lang="he-IL" sz="1600" dirty="0"/>
              <a:t>טבלה המסכמת איזה פונקציות קיימות בכל קונטיינר: </a:t>
            </a:r>
          </a:p>
          <a:p>
            <a:pPr lvl="1" algn="r"/>
            <a:r>
              <a:rPr lang="en-US" sz="1600" dirty="0">
                <a:hlinkClick r:id="rId3"/>
              </a:rPr>
              <a:t>https://hackingcpp.com/cpp/std/sequence_containers.html</a:t>
            </a:r>
            <a:endParaRPr lang="en-US" sz="16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5E9409F-0FED-4B48-A3D3-E5C253558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15405"/>
            <a:ext cx="8064000" cy="662400"/>
          </a:xfrm>
        </p:spPr>
        <p:txBody>
          <a:bodyPr/>
          <a:lstStyle/>
          <a:p>
            <a:r>
              <a:rPr lang="en-US" dirty="0"/>
              <a:t>Sequence Containers</a:t>
            </a:r>
            <a:endParaRPr lang="en-IL" dirty="0"/>
          </a:p>
        </p:txBody>
      </p:sp>
      <p:pic>
        <p:nvPicPr>
          <p:cNvPr id="9" name="Picture 2" descr="Learn Contemporary C++ | Concise&amp;amp;Visual Examples | hacking C++">
            <a:extLst>
              <a:ext uri="{FF2B5EF4-FFF2-40B4-BE49-F238E27FC236}">
                <a16:creationId xmlns:a16="http://schemas.microsoft.com/office/drawing/2014/main" id="{4ABF5E8C-B3BF-40AA-987A-B7DFEFF76D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" t="11111" r="1891" b="6008"/>
          <a:stretch/>
        </p:blipFill>
        <p:spPr bwMode="auto">
          <a:xfrm>
            <a:off x="2258708" y="1824567"/>
            <a:ext cx="4626584" cy="2966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39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0579" y="1166535"/>
            <a:ext cx="6362842" cy="3683000"/>
          </a:xfrm>
        </p:spPr>
        <p:txBody>
          <a:bodyPr anchor="t"/>
          <a:lstStyle/>
          <a:p>
            <a:pPr marL="133350" indent="0">
              <a:buNone/>
            </a:pPr>
            <a:r>
              <a:rPr lang="he-IL" sz="1600" dirty="0"/>
              <a:t>מבני נתונים ש</a:t>
            </a:r>
            <a:r>
              <a:rPr lang="he-IL" sz="1600" b="1" dirty="0">
                <a:solidFill>
                  <a:schemeClr val="accent1"/>
                </a:solidFill>
              </a:rPr>
              <a:t>מתבססים</a:t>
            </a:r>
            <a:r>
              <a:rPr lang="he-IL" sz="1600" dirty="0"/>
              <a:t> על </a:t>
            </a:r>
            <a:r>
              <a:rPr lang="en-US" sz="1600" dirty="0"/>
              <a:t>containers</a:t>
            </a:r>
            <a:r>
              <a:rPr lang="he-IL" sz="1600" dirty="0"/>
              <a:t> קיימים.</a:t>
            </a:r>
            <a:br>
              <a:rPr lang="he-IL" sz="1600" dirty="0"/>
            </a:br>
            <a:endParaRPr lang="he-IL" sz="1600" dirty="0"/>
          </a:p>
          <a:p>
            <a:pPr marL="133350" indent="0">
              <a:buNone/>
            </a:pPr>
            <a:r>
              <a:rPr lang="he-IL" sz="1600" dirty="0"/>
              <a:t>מגבילים את הממשק שלו כך שיתאים לממשק שהם מספקים</a:t>
            </a:r>
            <a:br>
              <a:rPr lang="he-IL" sz="1600" dirty="0"/>
            </a:br>
            <a:endParaRPr lang="he-IL" sz="1600" dirty="0"/>
          </a:p>
          <a:p>
            <a:pPr marL="133350" indent="0">
              <a:buNone/>
            </a:pPr>
            <a:r>
              <a:rPr lang="he-IL" sz="1600" b="1" dirty="0">
                <a:solidFill>
                  <a:schemeClr val="bg2"/>
                </a:solidFill>
              </a:rPr>
              <a:t>לדוגמה</a:t>
            </a:r>
            <a:r>
              <a:rPr lang="he-IL" sz="1600" dirty="0"/>
              <a:t>:</a:t>
            </a:r>
          </a:p>
          <a:p>
            <a:r>
              <a:rPr lang="en-US" sz="1600" dirty="0"/>
              <a:t>std::</a:t>
            </a:r>
            <a:r>
              <a:rPr lang="en-US" sz="1600" dirty="0">
                <a:solidFill>
                  <a:schemeClr val="accent3"/>
                </a:solidFill>
              </a:rPr>
              <a:t>stack</a:t>
            </a:r>
          </a:p>
          <a:p>
            <a:r>
              <a:rPr lang="en-US" sz="1600" dirty="0"/>
              <a:t>std::</a:t>
            </a:r>
            <a:r>
              <a:rPr lang="en-US" sz="1600" dirty="0">
                <a:solidFill>
                  <a:schemeClr val="accent3"/>
                </a:solidFill>
              </a:rPr>
              <a:t>queue</a:t>
            </a:r>
            <a:br>
              <a:rPr lang="en-US" sz="1600" dirty="0"/>
            </a:br>
            <a:endParaRPr lang="en-US" sz="1600" dirty="0"/>
          </a:p>
          <a:p>
            <a:r>
              <a:rPr lang="he-IL" sz="1600" dirty="0"/>
              <a:t>כברירת מחדל</a:t>
            </a:r>
            <a:r>
              <a:rPr lang="en-US" sz="1600" dirty="0"/>
              <a:t>std::</a:t>
            </a:r>
            <a:r>
              <a:rPr lang="en-US" sz="1600" dirty="0">
                <a:solidFill>
                  <a:schemeClr val="accent3"/>
                </a:solidFill>
              </a:rPr>
              <a:t>stack</a:t>
            </a:r>
            <a:r>
              <a:rPr lang="en-US" sz="1600" dirty="0"/>
              <a:t>, std::</a:t>
            </a:r>
            <a:r>
              <a:rPr lang="en-US" sz="1600" dirty="0">
                <a:solidFill>
                  <a:schemeClr val="accent3"/>
                </a:solidFill>
              </a:rPr>
              <a:t>queue</a:t>
            </a:r>
            <a:r>
              <a:rPr lang="en-US" sz="1600" dirty="0"/>
              <a:t> </a:t>
            </a:r>
            <a:r>
              <a:rPr lang="he-IL" sz="1600" dirty="0"/>
              <a:t> מבוססים על </a:t>
            </a:r>
            <a:r>
              <a:rPr lang="en-US" sz="1600" dirty="0"/>
              <a:t>std::</a:t>
            </a:r>
            <a:r>
              <a:rPr lang="en-US" sz="1600" dirty="0">
                <a:solidFill>
                  <a:schemeClr val="accent3"/>
                </a:solidFill>
              </a:rPr>
              <a:t>deque</a:t>
            </a:r>
          </a:p>
          <a:p>
            <a:pPr marL="133350" indent="0">
              <a:buNone/>
            </a:pPr>
            <a:br>
              <a:rPr lang="en-US" sz="1600" dirty="0"/>
            </a:br>
            <a:endParaRPr lang="en-US" sz="1600" dirty="0"/>
          </a:p>
          <a:p>
            <a:r>
              <a:rPr lang="he-IL" sz="1600" dirty="0"/>
              <a:t>ניתן להגדיר אחרת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Adapters</a:t>
            </a:r>
            <a:endParaRPr lang="en-IL" dirty="0"/>
          </a:p>
        </p:txBody>
      </p:sp>
      <p:sp>
        <p:nvSpPr>
          <p:cNvPr id="5" name="Google Shape;231;p19">
            <a:extLst>
              <a:ext uri="{FF2B5EF4-FFF2-40B4-BE49-F238E27FC236}">
                <a16:creationId xmlns:a16="http://schemas.microsoft.com/office/drawing/2014/main" id="{52B1F672-0F83-44C0-8CAE-678FF1413B31}"/>
              </a:ext>
            </a:extLst>
          </p:cNvPr>
          <p:cNvSpPr/>
          <p:nvPr/>
        </p:nvSpPr>
        <p:spPr>
          <a:xfrm>
            <a:off x="8285405" y="97461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1;p19">
            <a:extLst>
              <a:ext uri="{FF2B5EF4-FFF2-40B4-BE49-F238E27FC236}">
                <a16:creationId xmlns:a16="http://schemas.microsoft.com/office/drawing/2014/main" id="{831BE4E1-645C-4C35-9415-E01D2A0A1735}"/>
              </a:ext>
            </a:extLst>
          </p:cNvPr>
          <p:cNvSpPr/>
          <p:nvPr/>
        </p:nvSpPr>
        <p:spPr>
          <a:xfrm>
            <a:off x="8285405" y="97461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32;p19">
            <a:extLst>
              <a:ext uri="{FF2B5EF4-FFF2-40B4-BE49-F238E27FC236}">
                <a16:creationId xmlns:a16="http://schemas.microsoft.com/office/drawing/2014/main" id="{0CB81DCB-162F-4775-B23C-5F2ABEC2DDB2}"/>
              </a:ext>
            </a:extLst>
          </p:cNvPr>
          <p:cNvSpPr txBox="1">
            <a:spLocks/>
          </p:cNvSpPr>
          <p:nvPr/>
        </p:nvSpPr>
        <p:spPr>
          <a:xfrm>
            <a:off x="8377909" y="641569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הגדרה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29" name="גרפיקה 324">
            <a:extLst>
              <a:ext uri="{FF2B5EF4-FFF2-40B4-BE49-F238E27FC236}">
                <a16:creationId xmlns:a16="http://schemas.microsoft.com/office/drawing/2014/main" id="{EFB94E68-EA4D-4742-A36E-7388E220C6E6}"/>
              </a:ext>
            </a:extLst>
          </p:cNvPr>
          <p:cNvGrpSpPr/>
          <p:nvPr/>
        </p:nvGrpSpPr>
        <p:grpSpPr>
          <a:xfrm rot="21169383">
            <a:off x="8542833" y="73739"/>
            <a:ext cx="427499" cy="645688"/>
            <a:chOff x="4852445" y="2175228"/>
            <a:chExt cx="427499" cy="645688"/>
          </a:xfrm>
        </p:grpSpPr>
        <p:sp>
          <p:nvSpPr>
            <p:cNvPr id="30" name="גרפיקה 324">
              <a:extLst>
                <a:ext uri="{FF2B5EF4-FFF2-40B4-BE49-F238E27FC236}">
                  <a16:creationId xmlns:a16="http://schemas.microsoft.com/office/drawing/2014/main" id="{FA59D914-5452-4A4B-AB9D-1B96DB9DFDB2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1" name="גרפיקה 324">
              <a:extLst>
                <a:ext uri="{FF2B5EF4-FFF2-40B4-BE49-F238E27FC236}">
                  <a16:creationId xmlns:a16="http://schemas.microsoft.com/office/drawing/2014/main" id="{408B81F5-418E-472F-9104-71614D5F306A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2" name="גרפיקה 324">
              <a:extLst>
                <a:ext uri="{FF2B5EF4-FFF2-40B4-BE49-F238E27FC236}">
                  <a16:creationId xmlns:a16="http://schemas.microsoft.com/office/drawing/2014/main" id="{D40EC8EF-4732-4903-B767-1F73B076FB3B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3" name="גרפיקה 324">
              <a:extLst>
                <a:ext uri="{FF2B5EF4-FFF2-40B4-BE49-F238E27FC236}">
                  <a16:creationId xmlns:a16="http://schemas.microsoft.com/office/drawing/2014/main" id="{C1C2551D-4151-4D13-B162-6540D2E32C7D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" name="גרפיקה 324">
              <a:extLst>
                <a:ext uri="{FF2B5EF4-FFF2-40B4-BE49-F238E27FC236}">
                  <a16:creationId xmlns:a16="http://schemas.microsoft.com/office/drawing/2014/main" id="{0C40BF40-9770-4D03-96B1-02B47B3BC766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2A2230BB-83AF-4CF0-8FFB-01DCCC7DEA86}"/>
              </a:ext>
            </a:extLst>
          </p:cNvPr>
          <p:cNvSpPr/>
          <p:nvPr/>
        </p:nvSpPr>
        <p:spPr>
          <a:xfrm>
            <a:off x="3222683" y="2353598"/>
            <a:ext cx="22044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stack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s;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F5E3DC-F4BC-41D5-98A9-70E337F73AAC}"/>
              </a:ext>
            </a:extLst>
          </p:cNvPr>
          <p:cNvSpPr/>
          <p:nvPr/>
        </p:nvSpPr>
        <p:spPr>
          <a:xfrm>
            <a:off x="3222683" y="2590993"/>
            <a:ext cx="22044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queue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q;</a:t>
            </a:r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3CA9EE-9430-47B0-9F53-08D047FB089A}"/>
              </a:ext>
            </a:extLst>
          </p:cNvPr>
          <p:cNvSpPr/>
          <p:nvPr/>
        </p:nvSpPr>
        <p:spPr>
          <a:xfrm>
            <a:off x="2025036" y="3807688"/>
            <a:ext cx="35509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stack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list&lt;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&gt;&gt; s2;</a:t>
            </a:r>
            <a:endParaRPr lang="en-US" sz="1600" dirty="0"/>
          </a:p>
        </p:txBody>
      </p:sp>
      <p:pic>
        <p:nvPicPr>
          <p:cNvPr id="45" name="Picture 2" descr="תוצאת תמונה עבור ‪adapters meme‬‏">
            <a:extLst>
              <a:ext uri="{FF2B5EF4-FFF2-40B4-BE49-F238E27FC236}">
                <a16:creationId xmlns:a16="http://schemas.microsoft.com/office/drawing/2014/main" id="{2FED7428-188A-49A4-8CAC-A4880DB4F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52" y="1195925"/>
            <a:ext cx="2007079" cy="1504482"/>
          </a:xfrm>
          <a:prstGeom prst="rect">
            <a:avLst/>
          </a:prstGeom>
          <a:noFill/>
          <a:ln w="31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25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5" grpId="0"/>
      <p:bldP spid="36" grpId="0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2302A2-6D6D-4042-88E1-DDDE10EC7F62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pPr marL="133350" indent="0" algn="ctr">
              <a:buNone/>
            </a:pPr>
            <a:r>
              <a:rPr lang="he-IL" sz="1600" b="1" dirty="0">
                <a:solidFill>
                  <a:schemeClr val="tx1"/>
                </a:solidFill>
              </a:rPr>
              <a:t>דוגמת קוד 1 </a:t>
            </a:r>
            <a:r>
              <a:rPr lang="he-IL" sz="1600" b="1" dirty="0">
                <a:solidFill>
                  <a:schemeClr val="accent1"/>
                </a:solidFill>
              </a:rPr>
              <a:t>(</a:t>
            </a:r>
            <a:r>
              <a:rPr lang="en-US" sz="1600" b="1" dirty="0">
                <a:solidFill>
                  <a:schemeClr val="bg2"/>
                </a:solidFill>
              </a:rPr>
              <a:t>Sequence.cpp</a:t>
            </a:r>
            <a:r>
              <a:rPr lang="he-IL" sz="1600" b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3D7B0E-0DAE-4402-AA73-02881EDF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Containers</a:t>
            </a:r>
            <a:endParaRPr lang="en-IL" dirty="0"/>
          </a:p>
        </p:txBody>
      </p:sp>
      <p:pic>
        <p:nvPicPr>
          <p:cNvPr id="4" name="Picture 4" descr="תוצאת תמונה עבור ‪visual studio 2019 logo image‬‏">
            <a:extLst>
              <a:ext uri="{FF2B5EF4-FFF2-40B4-BE49-F238E27FC236}">
                <a16:creationId xmlns:a16="http://schemas.microsoft.com/office/drawing/2014/main" id="{B9378A9C-4584-485C-9C71-02270392E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512" y="1943013"/>
            <a:ext cx="4381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041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1FF92-DC6B-4A18-B563-52BFDB47ED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שאלות? תהיות?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DD0FF-F8E6-4794-ABDC-7F35919D18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Sequence Containers, Adapters</a:t>
            </a:r>
          </a:p>
        </p:txBody>
      </p:sp>
    </p:spTree>
    <p:extLst>
      <p:ext uri="{BB962C8B-B14F-4D97-AF65-F5344CB8AC3E}">
        <p14:creationId xmlns:p14="http://schemas.microsoft.com/office/powerpoint/2010/main" val="3368994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4572000" y="3556375"/>
            <a:ext cx="4032000" cy="112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ctrTitle"/>
          </p:nvPr>
        </p:nvSpPr>
        <p:spPr>
          <a:xfrm>
            <a:off x="3598550" y="1423130"/>
            <a:ext cx="5005500" cy="1454700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STL</a:t>
            </a:r>
            <a:endParaRPr lang="he-IL" dirty="0"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1"/>
          </p:nvPr>
        </p:nvSpPr>
        <p:spPr>
          <a:xfrm>
            <a:off x="3598863" y="1020763"/>
            <a:ext cx="5005387" cy="323850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None/>
            </a:pPr>
            <a:r>
              <a:rPr lang="he-IL" dirty="0"/>
              <a:t>שיעור </a:t>
            </a:r>
            <a:r>
              <a:rPr lang="en-US" dirty="0"/>
              <a:t>10</a:t>
            </a:r>
            <a:endParaRPr lang="he-IL" dirty="0"/>
          </a:p>
        </p:txBody>
      </p:sp>
      <p:sp>
        <p:nvSpPr>
          <p:cNvPr id="249" name="Google Shape;249;p20"/>
          <p:cNvSpPr txBox="1">
            <a:spLocks noGrp="1"/>
          </p:cNvSpPr>
          <p:nvPr>
            <p:ph type="subTitle" idx="4294967295"/>
          </p:nvPr>
        </p:nvSpPr>
        <p:spPr>
          <a:xfrm>
            <a:off x="6941811" y="4283075"/>
            <a:ext cx="984250" cy="514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chemeClr val="accent1"/>
                </a:solidFill>
              </a:rPr>
              <a:t>STL Containers</a:t>
            </a:r>
            <a:endParaRPr sz="1400" dirty="0">
              <a:solidFill>
                <a:schemeClr val="accent1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51" name="Google Shape;251;p20"/>
          <p:cNvSpPr txBox="1">
            <a:spLocks noGrp="1"/>
          </p:cNvSpPr>
          <p:nvPr>
            <p:ph type="subTitle" idx="4294967295"/>
          </p:nvPr>
        </p:nvSpPr>
        <p:spPr>
          <a:xfrm>
            <a:off x="5670149" y="4283075"/>
            <a:ext cx="984250" cy="3444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1"/>
                </a:solidFill>
              </a:rPr>
              <a:t>Sequence Containers</a:t>
            </a:r>
            <a:endParaRPr sz="1400" dirty="0">
              <a:solidFill>
                <a:schemeClr val="accent1"/>
              </a:solidFill>
            </a:endParaRPr>
          </a:p>
        </p:txBody>
      </p:sp>
      <p:cxnSp>
        <p:nvCxnSpPr>
          <p:cNvPr id="243" name="Google Shape;243;p20"/>
          <p:cNvCxnSpPr>
            <a:cxnSpLocks/>
            <a:stCxn id="247" idx="2"/>
          </p:cNvCxnSpPr>
          <p:nvPr/>
        </p:nvCxnSpPr>
        <p:spPr>
          <a:xfrm flipH="1">
            <a:off x="6310620" y="4107553"/>
            <a:ext cx="2109044" cy="910"/>
          </a:xfrm>
          <a:prstGeom prst="straightConnector1">
            <a:avLst/>
          </a:prstGeom>
          <a:noFill/>
          <a:ln w="19050" cap="flat" cmpd="sng">
            <a:solidFill>
              <a:srgbClr val="91B3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20"/>
          <p:cNvSpPr/>
          <p:nvPr/>
        </p:nvSpPr>
        <p:spPr>
          <a:xfrm>
            <a:off x="4683444" y="406798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8419664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3" name="Google Shape;253;p20"/>
          <p:cNvSpPr/>
          <p:nvPr/>
        </p:nvSpPr>
        <p:spPr>
          <a:xfrm>
            <a:off x="2139053" y="4061375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48;p20">
            <a:extLst>
              <a:ext uri="{FF2B5EF4-FFF2-40B4-BE49-F238E27FC236}">
                <a16:creationId xmlns:a16="http://schemas.microsoft.com/office/drawing/2014/main" id="{FCB40179-4BA3-4066-8E1A-EFED1A9B2785}"/>
              </a:ext>
            </a:extLst>
          </p:cNvPr>
          <p:cNvSpPr txBox="1">
            <a:spLocks/>
          </p:cNvSpPr>
          <p:nvPr/>
        </p:nvSpPr>
        <p:spPr>
          <a:xfrm>
            <a:off x="7978049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הקדמה</a:t>
            </a:r>
          </a:p>
        </p:txBody>
      </p:sp>
      <p:sp>
        <p:nvSpPr>
          <p:cNvPr id="22" name="Google Shape;250;p20">
            <a:extLst>
              <a:ext uri="{FF2B5EF4-FFF2-40B4-BE49-F238E27FC236}">
                <a16:creationId xmlns:a16="http://schemas.microsoft.com/office/drawing/2014/main" id="{EE06D3D3-FDFF-4633-9EFF-CC3369CA74D3}"/>
              </a:ext>
            </a:extLst>
          </p:cNvPr>
          <p:cNvSpPr txBox="1">
            <a:spLocks/>
          </p:cNvSpPr>
          <p:nvPr/>
        </p:nvSpPr>
        <p:spPr>
          <a:xfrm>
            <a:off x="4233408" y="4265637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b="1" dirty="0">
                <a:solidFill>
                  <a:schemeClr val="tx1"/>
                </a:solidFill>
              </a:rPr>
              <a:t>Associative Containers</a:t>
            </a:r>
            <a:endParaRPr lang="he-IL" sz="1400" b="1" dirty="0">
              <a:solidFill>
                <a:schemeClr val="tx1"/>
              </a:solidFill>
            </a:endParaRPr>
          </a:p>
        </p:txBody>
      </p:sp>
      <p:sp>
        <p:nvSpPr>
          <p:cNvPr id="23" name="Google Shape;251;p20">
            <a:extLst>
              <a:ext uri="{FF2B5EF4-FFF2-40B4-BE49-F238E27FC236}">
                <a16:creationId xmlns:a16="http://schemas.microsoft.com/office/drawing/2014/main" id="{9B7EE631-F5F3-4163-A777-7E865A3C34CB}"/>
              </a:ext>
            </a:extLst>
          </p:cNvPr>
          <p:cNvSpPr txBox="1">
            <a:spLocks/>
          </p:cNvSpPr>
          <p:nvPr/>
        </p:nvSpPr>
        <p:spPr>
          <a:xfrm>
            <a:off x="503278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סיכום</a:t>
            </a:r>
          </a:p>
        </p:txBody>
      </p:sp>
      <p:sp>
        <p:nvSpPr>
          <p:cNvPr id="25" name="Google Shape;253;p20">
            <a:extLst>
              <a:ext uri="{FF2B5EF4-FFF2-40B4-BE49-F238E27FC236}">
                <a16:creationId xmlns:a16="http://schemas.microsoft.com/office/drawing/2014/main" id="{3C4131CD-C78F-4856-B121-6D7F534DDEB4}"/>
              </a:ext>
            </a:extLst>
          </p:cNvPr>
          <p:cNvSpPr/>
          <p:nvPr/>
        </p:nvSpPr>
        <p:spPr>
          <a:xfrm>
            <a:off x="959403" y="407881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44;p20">
            <a:extLst>
              <a:ext uri="{FF2B5EF4-FFF2-40B4-BE49-F238E27FC236}">
                <a16:creationId xmlns:a16="http://schemas.microsoft.com/office/drawing/2014/main" id="{8D17FAC8-6016-4EDE-AE92-35F6B2BF6173}"/>
              </a:ext>
            </a:extLst>
          </p:cNvPr>
          <p:cNvSpPr/>
          <p:nvPr/>
        </p:nvSpPr>
        <p:spPr>
          <a:xfrm>
            <a:off x="7361936" y="40661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20" name="Google Shape;243;p20">
            <a:extLst>
              <a:ext uri="{FF2B5EF4-FFF2-40B4-BE49-F238E27FC236}">
                <a16:creationId xmlns:a16="http://schemas.microsoft.com/office/drawing/2014/main" id="{9A1D7C64-4064-417B-AB46-1DEC3E5C37BC}"/>
              </a:ext>
            </a:extLst>
          </p:cNvPr>
          <p:cNvCxnSpPr>
            <a:cxnSpLocks/>
            <a:endCxn id="246" idx="2"/>
          </p:cNvCxnSpPr>
          <p:nvPr/>
        </p:nvCxnSpPr>
        <p:spPr>
          <a:xfrm flipH="1" flipV="1">
            <a:off x="4683444" y="4103983"/>
            <a:ext cx="4460556" cy="552"/>
          </a:xfrm>
          <a:prstGeom prst="straightConnector1">
            <a:avLst/>
          </a:prstGeom>
          <a:noFill/>
          <a:ln w="19050" cap="flat" cmpd="sng">
            <a:solidFill>
              <a:srgbClr val="E942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44;p20">
            <a:extLst>
              <a:ext uri="{FF2B5EF4-FFF2-40B4-BE49-F238E27FC236}">
                <a16:creationId xmlns:a16="http://schemas.microsoft.com/office/drawing/2014/main" id="{9E395650-0DBD-42DC-AF30-E03EC112CDCE}"/>
              </a:ext>
            </a:extLst>
          </p:cNvPr>
          <p:cNvSpPr/>
          <p:nvPr/>
        </p:nvSpPr>
        <p:spPr>
          <a:xfrm>
            <a:off x="6126274" y="4071067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" name="Google Shape;250;p20">
            <a:extLst>
              <a:ext uri="{FF2B5EF4-FFF2-40B4-BE49-F238E27FC236}">
                <a16:creationId xmlns:a16="http://schemas.microsoft.com/office/drawing/2014/main" id="{A4A0A423-4D34-40B2-A1E7-C51BD3DBD914}"/>
              </a:ext>
            </a:extLst>
          </p:cNvPr>
          <p:cNvSpPr txBox="1">
            <a:spLocks/>
          </p:cNvSpPr>
          <p:nvPr/>
        </p:nvSpPr>
        <p:spPr>
          <a:xfrm>
            <a:off x="1682928" y="4265637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dirty="0">
                <a:solidFill>
                  <a:schemeClr val="accent1"/>
                </a:solidFill>
              </a:rPr>
              <a:t>STL</a:t>
            </a:r>
            <a:r>
              <a:rPr lang="he-IL" sz="1400" dirty="0">
                <a:solidFill>
                  <a:schemeClr val="accent1"/>
                </a:solidFill>
              </a:rPr>
              <a:t> </a:t>
            </a:r>
            <a:r>
              <a:rPr lang="en-US" sz="1400" dirty="0">
                <a:solidFill>
                  <a:schemeClr val="accent1"/>
                </a:solidFill>
              </a:rPr>
              <a:t>Algorithms</a:t>
            </a:r>
            <a:endParaRPr lang="he-IL" sz="1400" dirty="0">
              <a:solidFill>
                <a:schemeClr val="accent1"/>
              </a:solidFill>
            </a:endParaRPr>
          </a:p>
        </p:txBody>
      </p:sp>
      <p:sp>
        <p:nvSpPr>
          <p:cNvPr id="21" name="Google Shape;246;p20">
            <a:extLst>
              <a:ext uri="{FF2B5EF4-FFF2-40B4-BE49-F238E27FC236}">
                <a16:creationId xmlns:a16="http://schemas.microsoft.com/office/drawing/2014/main" id="{CC4BEEDA-1EB0-4AFE-A0D4-736281242011}"/>
              </a:ext>
            </a:extLst>
          </p:cNvPr>
          <p:cNvSpPr/>
          <p:nvPr/>
        </p:nvSpPr>
        <p:spPr>
          <a:xfrm>
            <a:off x="3404626" y="406798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50;p20">
            <a:extLst>
              <a:ext uri="{FF2B5EF4-FFF2-40B4-BE49-F238E27FC236}">
                <a16:creationId xmlns:a16="http://schemas.microsoft.com/office/drawing/2014/main" id="{5554288B-0791-4F57-8AAE-78E2E9078513}"/>
              </a:ext>
            </a:extLst>
          </p:cNvPr>
          <p:cNvSpPr txBox="1">
            <a:spLocks/>
          </p:cNvSpPr>
          <p:nvPr/>
        </p:nvSpPr>
        <p:spPr>
          <a:xfrm>
            <a:off x="2954590" y="4265637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dirty="0">
                <a:solidFill>
                  <a:schemeClr val="accent1"/>
                </a:solidFill>
              </a:rPr>
              <a:t>STL</a:t>
            </a:r>
            <a:r>
              <a:rPr lang="he-IL" sz="1400" dirty="0">
                <a:solidFill>
                  <a:schemeClr val="accent1"/>
                </a:solidFill>
              </a:rPr>
              <a:t> </a:t>
            </a:r>
            <a:r>
              <a:rPr lang="en-US" sz="1400" dirty="0">
                <a:solidFill>
                  <a:schemeClr val="accent1"/>
                </a:solidFill>
              </a:rPr>
              <a:t>Iterators</a:t>
            </a:r>
            <a:endParaRPr lang="he-IL" sz="1400" dirty="0">
              <a:solidFill>
                <a:schemeClr val="accent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33C63AF-01AB-41CD-8D2E-C0527B609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t="9962" b="9962"/>
          <a:stretch/>
        </p:blipFill>
        <p:spPr bwMode="auto">
          <a:xfrm rot="21199527">
            <a:off x="1059382" y="766684"/>
            <a:ext cx="3412184" cy="1919353"/>
          </a:xfrm>
          <a:prstGeom prst="roundRect">
            <a:avLst>
              <a:gd name="adj" fmla="val 211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580000" algn="bl" rotWithShape="0">
              <a:schemeClr val="dk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492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7CE90985-F41E-4A11-815E-93E2B2E306BA}"/>
              </a:ext>
            </a:extLst>
          </p:cNvPr>
          <p:cNvSpPr/>
          <p:nvPr/>
        </p:nvSpPr>
        <p:spPr>
          <a:xfrm>
            <a:off x="1009651" y="1732425"/>
            <a:ext cx="2586037" cy="1924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2576" y="1070025"/>
            <a:ext cx="5065333" cy="3683000"/>
          </a:xfrm>
        </p:spPr>
        <p:txBody>
          <a:bodyPr/>
          <a:lstStyle/>
          <a:p>
            <a:pPr marL="342900" indent="-342900"/>
            <a:r>
              <a:rPr lang="he-IL" sz="1600" dirty="0"/>
              <a:t>מבני נתונים המאחסנים נתונים באופן </a:t>
            </a:r>
            <a:r>
              <a:rPr lang="he-IL" sz="1600" b="1" dirty="0">
                <a:solidFill>
                  <a:schemeClr val="bg2"/>
                </a:solidFill>
              </a:rPr>
              <a:t>לא סדרתי</a:t>
            </a:r>
            <a:br>
              <a:rPr lang="en-US" sz="1600" dirty="0"/>
            </a:br>
            <a:r>
              <a:rPr lang="he-IL" sz="1600" dirty="0"/>
              <a:t>  </a:t>
            </a:r>
          </a:p>
          <a:p>
            <a:pPr marL="342900" indent="-342900"/>
            <a:r>
              <a:rPr lang="he-IL" sz="1600" dirty="0"/>
              <a:t>אין חשיבות לסדר הכנסת האלמנט למבנה הנתונים</a:t>
            </a:r>
            <a:br>
              <a:rPr lang="en-US" sz="1600" dirty="0"/>
            </a:br>
            <a:endParaRPr lang="he-IL" sz="1600" dirty="0"/>
          </a:p>
          <a:p>
            <a:pPr marL="342900" indent="-342900"/>
            <a:r>
              <a:rPr lang="he-IL" sz="1600" dirty="0"/>
              <a:t>לכל אלמנט יש </a:t>
            </a:r>
            <a:r>
              <a:rPr lang="he-IL" sz="1600" b="1" dirty="0">
                <a:solidFill>
                  <a:schemeClr val="accent1"/>
                </a:solidFill>
              </a:rPr>
              <a:t>מפתח</a:t>
            </a:r>
            <a:r>
              <a:rPr lang="he-IL" sz="1600" dirty="0"/>
              <a:t>, ועל פיו המידע מסודר </a:t>
            </a:r>
            <a:br>
              <a:rPr lang="en-US" sz="1600" dirty="0"/>
            </a:br>
            <a:r>
              <a:rPr lang="he-IL" sz="1600" dirty="0"/>
              <a:t>(לפעמים האלמנט והמפתח הם בדיוק אותו דבר)</a:t>
            </a:r>
            <a:br>
              <a:rPr lang="en-US" sz="1600" dirty="0"/>
            </a:br>
            <a:endParaRPr lang="he-IL" sz="1600" dirty="0"/>
          </a:p>
          <a:p>
            <a:pPr marL="342900" indent="-342900"/>
            <a:r>
              <a:rPr lang="he-IL" sz="1600" dirty="0"/>
              <a:t>ניתן לגשת לאלמנטים על פי מפתח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Containers</a:t>
            </a:r>
            <a:endParaRPr lang="en-IL" dirty="0"/>
          </a:p>
        </p:txBody>
      </p:sp>
      <p:sp>
        <p:nvSpPr>
          <p:cNvPr id="5" name="Google Shape;231;p19">
            <a:extLst>
              <a:ext uri="{FF2B5EF4-FFF2-40B4-BE49-F238E27FC236}">
                <a16:creationId xmlns:a16="http://schemas.microsoft.com/office/drawing/2014/main" id="{52B1F672-0F83-44C0-8CAE-678FF1413B31}"/>
              </a:ext>
            </a:extLst>
          </p:cNvPr>
          <p:cNvSpPr/>
          <p:nvPr/>
        </p:nvSpPr>
        <p:spPr>
          <a:xfrm>
            <a:off x="8285405" y="97461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2;p19">
            <a:extLst>
              <a:ext uri="{FF2B5EF4-FFF2-40B4-BE49-F238E27FC236}">
                <a16:creationId xmlns:a16="http://schemas.microsoft.com/office/drawing/2014/main" id="{6B206D1D-94AE-42C7-A927-6F5CA42FDB43}"/>
              </a:ext>
            </a:extLst>
          </p:cNvPr>
          <p:cNvSpPr txBox="1">
            <a:spLocks/>
          </p:cNvSpPr>
          <p:nvPr/>
        </p:nvSpPr>
        <p:spPr>
          <a:xfrm>
            <a:off x="8377909" y="641569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הגדרה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7" name="גרפיקה 324">
            <a:extLst>
              <a:ext uri="{FF2B5EF4-FFF2-40B4-BE49-F238E27FC236}">
                <a16:creationId xmlns:a16="http://schemas.microsoft.com/office/drawing/2014/main" id="{6C64AC96-7F38-42B1-A039-8CCCFC219014}"/>
              </a:ext>
            </a:extLst>
          </p:cNvPr>
          <p:cNvGrpSpPr/>
          <p:nvPr/>
        </p:nvGrpSpPr>
        <p:grpSpPr>
          <a:xfrm rot="21169383">
            <a:off x="8542833" y="73739"/>
            <a:ext cx="427499" cy="645688"/>
            <a:chOff x="4852445" y="2175228"/>
            <a:chExt cx="427499" cy="645688"/>
          </a:xfrm>
        </p:grpSpPr>
        <p:sp>
          <p:nvSpPr>
            <p:cNvPr id="8" name="גרפיקה 324">
              <a:extLst>
                <a:ext uri="{FF2B5EF4-FFF2-40B4-BE49-F238E27FC236}">
                  <a16:creationId xmlns:a16="http://schemas.microsoft.com/office/drawing/2014/main" id="{AE38BF91-EB8E-4665-A2F8-B8DCE641CB14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9" name="גרפיקה 324">
              <a:extLst>
                <a:ext uri="{FF2B5EF4-FFF2-40B4-BE49-F238E27FC236}">
                  <a16:creationId xmlns:a16="http://schemas.microsoft.com/office/drawing/2014/main" id="{7FA1D0A2-E5A5-45B7-B3FE-C3C4540063DF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גרפיקה 324">
              <a:extLst>
                <a:ext uri="{FF2B5EF4-FFF2-40B4-BE49-F238E27FC236}">
                  <a16:creationId xmlns:a16="http://schemas.microsoft.com/office/drawing/2014/main" id="{416C704C-8994-467B-B471-30D1F764D19D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324">
              <a:extLst>
                <a:ext uri="{FF2B5EF4-FFF2-40B4-BE49-F238E27FC236}">
                  <a16:creationId xmlns:a16="http://schemas.microsoft.com/office/drawing/2014/main" id="{3F85EE95-1C4C-476B-8BD1-F4EEF55FA9D3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324">
              <a:extLst>
                <a:ext uri="{FF2B5EF4-FFF2-40B4-BE49-F238E27FC236}">
                  <a16:creationId xmlns:a16="http://schemas.microsoft.com/office/drawing/2014/main" id="{4DC82297-6A97-4A9A-B34A-F54F4BCA11DC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22BBB2-2BB5-4787-86BB-C9736DBE6418}"/>
              </a:ext>
            </a:extLst>
          </p:cNvPr>
          <p:cNvSpPr/>
          <p:nvPr/>
        </p:nvSpPr>
        <p:spPr>
          <a:xfrm>
            <a:off x="1468271" y="2391339"/>
            <a:ext cx="563033" cy="24976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ln>
                  <a:solidFill>
                    <a:schemeClr val="accent3"/>
                  </a:solidFill>
                </a:ln>
              </a:rPr>
              <a:t>element1</a:t>
            </a:r>
            <a:endParaRPr lang="en-IL" sz="700" dirty="0">
              <a:ln>
                <a:solidFill>
                  <a:schemeClr val="accent3"/>
                </a:solidFill>
              </a:ln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1E802B5-3BF5-448E-84F0-FFB41864D36F}"/>
              </a:ext>
            </a:extLst>
          </p:cNvPr>
          <p:cNvSpPr/>
          <p:nvPr/>
        </p:nvSpPr>
        <p:spPr>
          <a:xfrm>
            <a:off x="1990190" y="3106240"/>
            <a:ext cx="554567" cy="24976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ln>
                  <a:solidFill>
                    <a:schemeClr val="accent3"/>
                  </a:solidFill>
                </a:ln>
              </a:rPr>
              <a:t>element2</a:t>
            </a:r>
            <a:endParaRPr lang="en-IL" sz="700" dirty="0">
              <a:ln>
                <a:solidFill>
                  <a:schemeClr val="accent3"/>
                </a:solidFill>
              </a:ln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CEA8D3A-EF71-4670-BB37-F45F0F927105}"/>
              </a:ext>
            </a:extLst>
          </p:cNvPr>
          <p:cNvSpPr/>
          <p:nvPr/>
        </p:nvSpPr>
        <p:spPr>
          <a:xfrm>
            <a:off x="2439452" y="2649470"/>
            <a:ext cx="563033" cy="24976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ln>
                  <a:solidFill>
                    <a:schemeClr val="accent3"/>
                  </a:solidFill>
                </a:ln>
              </a:rPr>
              <a:t>element3</a:t>
            </a:r>
            <a:endParaRPr lang="en-IL" sz="700" dirty="0">
              <a:ln>
                <a:solidFill>
                  <a:schemeClr val="accent3"/>
                </a:solidFill>
              </a:ln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21C9AF4-8DB6-4A25-AF3D-59094A9A2F77}"/>
              </a:ext>
            </a:extLst>
          </p:cNvPr>
          <p:cNvSpPr/>
          <p:nvPr/>
        </p:nvSpPr>
        <p:spPr>
          <a:xfrm>
            <a:off x="2439451" y="2126992"/>
            <a:ext cx="563033" cy="24976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ln>
                  <a:solidFill>
                    <a:schemeClr val="accent3"/>
                  </a:solidFill>
                </a:ln>
              </a:rPr>
              <a:t>element4</a:t>
            </a:r>
            <a:endParaRPr lang="en-IL" sz="1200" dirty="0">
              <a:ln>
                <a:solidFill>
                  <a:schemeClr val="accent3"/>
                </a:solidFill>
              </a:ln>
            </a:endParaRPr>
          </a:p>
        </p:txBody>
      </p:sp>
      <p:pic>
        <p:nvPicPr>
          <p:cNvPr id="28" name="Graphic 27" descr="Key">
            <a:extLst>
              <a:ext uri="{FF2B5EF4-FFF2-40B4-BE49-F238E27FC236}">
                <a16:creationId xmlns:a16="http://schemas.microsoft.com/office/drawing/2014/main" id="{5640F9F9-5C53-4A59-ACEA-A8C57713B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542" y="137524"/>
            <a:ext cx="670891" cy="67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7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86262" y="1414694"/>
            <a:ext cx="3879600" cy="3683000"/>
          </a:xfrm>
        </p:spPr>
        <p:txBody>
          <a:bodyPr/>
          <a:lstStyle/>
          <a:p>
            <a:pPr marL="342900" indent="-342900"/>
            <a:r>
              <a:rPr lang="he-IL" sz="1600" b="1" dirty="0">
                <a:solidFill>
                  <a:schemeClr val="accent1"/>
                </a:solidFill>
              </a:rPr>
              <a:t>דוגמאות</a:t>
            </a:r>
            <a:r>
              <a:rPr lang="he-IL" sz="1600" dirty="0"/>
              <a:t> </a:t>
            </a:r>
          </a:p>
          <a:p>
            <a:pPr marL="838200" lvl="1" indent="-342900" algn="r"/>
            <a:r>
              <a:rPr lang="he-IL" sz="1200" dirty="0"/>
              <a:t>במילון האיברים מסודרים לפי הא"ב, ולא לפי סדר הכנסתם.</a:t>
            </a:r>
          </a:p>
          <a:p>
            <a:pPr marL="838200" lvl="1" indent="-342900" algn="r"/>
            <a:r>
              <a:rPr lang="he-IL" sz="1200" dirty="0"/>
              <a:t>בספרייה הספרים מסודרים ע"פ קטגוריות</a:t>
            </a:r>
            <a:br>
              <a:rPr lang="en-US" sz="1600" dirty="0"/>
            </a:br>
            <a:endParaRPr lang="he-IL" sz="1600" dirty="0"/>
          </a:p>
          <a:p>
            <a:pPr marL="342900" indent="-342900"/>
            <a:r>
              <a:rPr lang="he-IL" sz="1600" dirty="0"/>
              <a:t>מבנה נתונים כזה תמיד ממוין!</a:t>
            </a:r>
          </a:p>
          <a:p>
            <a:pPr marL="342900" indent="-342900"/>
            <a:endParaRPr lang="he-IL" sz="1600" dirty="0"/>
          </a:p>
          <a:p>
            <a:pPr marL="342900" indent="-342900"/>
            <a:r>
              <a:rPr lang="he-IL" sz="1600" dirty="0"/>
              <a:t>בחלק ממבני הנתונים המפתח חייב לתמוך בפעולות ההשוואה:  &gt;</a:t>
            </a:r>
          </a:p>
          <a:p>
            <a:pPr marL="342900" indent="-342900"/>
            <a:endParaRPr lang="he-IL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Containers</a:t>
            </a:r>
            <a:endParaRPr lang="en-IL" dirty="0"/>
          </a:p>
        </p:txBody>
      </p:sp>
      <p:pic>
        <p:nvPicPr>
          <p:cNvPr id="28" name="Graphic 27" descr="Key">
            <a:extLst>
              <a:ext uri="{FF2B5EF4-FFF2-40B4-BE49-F238E27FC236}">
                <a16:creationId xmlns:a16="http://schemas.microsoft.com/office/drawing/2014/main" id="{5640F9F9-5C53-4A59-ACEA-A8C57713B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542" y="137524"/>
            <a:ext cx="670891" cy="670891"/>
          </a:xfrm>
          <a:prstGeom prst="rect">
            <a:avLst/>
          </a:prstGeom>
        </p:spPr>
      </p:pic>
      <p:sp>
        <p:nvSpPr>
          <p:cNvPr id="19" name="Google Shape;194;p19">
            <a:extLst>
              <a:ext uri="{FF2B5EF4-FFF2-40B4-BE49-F238E27FC236}">
                <a16:creationId xmlns:a16="http://schemas.microsoft.com/office/drawing/2014/main" id="{4660D650-04E4-48B7-8681-D9F62146CACD}"/>
              </a:ext>
            </a:extLst>
          </p:cNvPr>
          <p:cNvSpPr txBox="1">
            <a:spLocks/>
          </p:cNvSpPr>
          <p:nvPr/>
        </p:nvSpPr>
        <p:spPr>
          <a:xfrm>
            <a:off x="8412031" y="668283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דוגמה</a:t>
            </a:r>
          </a:p>
        </p:txBody>
      </p:sp>
      <p:grpSp>
        <p:nvGrpSpPr>
          <p:cNvPr id="20" name="קבוצה 21">
            <a:extLst>
              <a:ext uri="{FF2B5EF4-FFF2-40B4-BE49-F238E27FC236}">
                <a16:creationId xmlns:a16="http://schemas.microsoft.com/office/drawing/2014/main" id="{C116F2CE-45AA-42B7-B292-5732169C25DC}"/>
              </a:ext>
            </a:extLst>
          </p:cNvPr>
          <p:cNvGrpSpPr/>
          <p:nvPr/>
        </p:nvGrpSpPr>
        <p:grpSpPr>
          <a:xfrm>
            <a:off x="8358657" y="99204"/>
            <a:ext cx="609420" cy="608962"/>
            <a:chOff x="7651226" y="1100170"/>
            <a:chExt cx="609420" cy="608962"/>
          </a:xfrm>
        </p:grpSpPr>
        <p:sp>
          <p:nvSpPr>
            <p:cNvPr id="21" name="גרפיקה 2">
              <a:extLst>
                <a:ext uri="{FF2B5EF4-FFF2-40B4-BE49-F238E27FC236}">
                  <a16:creationId xmlns:a16="http://schemas.microsoft.com/office/drawing/2014/main" id="{CC7DC558-0D7B-4082-AB82-F924379BE4DB}"/>
                </a:ext>
              </a:extLst>
            </p:cNvPr>
            <p:cNvSpPr/>
            <p:nvPr/>
          </p:nvSpPr>
          <p:spPr>
            <a:xfrm>
              <a:off x="7651455" y="1100170"/>
              <a:ext cx="563194" cy="561131"/>
            </a:xfrm>
            <a:custGeom>
              <a:avLst/>
              <a:gdLst>
                <a:gd name="connsiteX0" fmla="*/ 144215 w 563194"/>
                <a:gd name="connsiteY0" fmla="*/ 24278 h 561131"/>
                <a:gd name="connsiteX1" fmla="*/ 24507 w 563194"/>
                <a:gd name="connsiteY1" fmla="*/ 24278 h 561131"/>
                <a:gd name="connsiteX2" fmla="*/ 24507 w 563194"/>
                <a:gd name="connsiteY2" fmla="*/ 143986 h 561131"/>
                <a:gd name="connsiteX3" fmla="*/ 441654 w 563194"/>
                <a:gd name="connsiteY3" fmla="*/ 561132 h 561131"/>
                <a:gd name="connsiteX4" fmla="*/ 563194 w 563194"/>
                <a:gd name="connsiteY4" fmla="*/ 443867 h 561131"/>
                <a:gd name="connsiteX5" fmla="*/ 144215 w 563194"/>
                <a:gd name="connsiteY5" fmla="*/ 24278 h 56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194" h="561131">
                  <a:moveTo>
                    <a:pt x="144215" y="24278"/>
                  </a:moveTo>
                  <a:cubicBezTo>
                    <a:pt x="111235" y="-8093"/>
                    <a:pt x="57488" y="-8093"/>
                    <a:pt x="24507" y="24278"/>
                  </a:cubicBezTo>
                  <a:cubicBezTo>
                    <a:pt x="-8474" y="56648"/>
                    <a:pt x="-7863" y="111005"/>
                    <a:pt x="24507" y="143986"/>
                  </a:cubicBezTo>
                  <a:lnTo>
                    <a:pt x="441654" y="561132"/>
                  </a:lnTo>
                  <a:lnTo>
                    <a:pt x="563194" y="443867"/>
                  </a:lnTo>
                  <a:lnTo>
                    <a:pt x="144215" y="24278"/>
                  </a:ln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rgbClr val="91B3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2" name="גרפיקה 2">
              <a:extLst>
                <a:ext uri="{FF2B5EF4-FFF2-40B4-BE49-F238E27FC236}">
                  <a16:creationId xmlns:a16="http://schemas.microsoft.com/office/drawing/2014/main" id="{C3B31672-3DBF-4740-B255-04C88325EB65}"/>
                </a:ext>
              </a:extLst>
            </p:cNvPr>
            <p:cNvSpPr/>
            <p:nvPr/>
          </p:nvSpPr>
          <p:spPr>
            <a:xfrm>
              <a:off x="8093108" y="1543426"/>
              <a:ext cx="167440" cy="165607"/>
            </a:xfrm>
            <a:custGeom>
              <a:avLst/>
              <a:gdLst>
                <a:gd name="connsiteX0" fmla="*/ 167347 w 167440"/>
                <a:gd name="connsiteY0" fmla="*/ 142917 h 165607"/>
                <a:gd name="connsiteX1" fmla="*/ 153911 w 167440"/>
                <a:gd name="connsiteY1" fmla="*/ 32370 h 165607"/>
                <a:gd name="connsiteX2" fmla="*/ 121540 w 167440"/>
                <a:gd name="connsiteY2" fmla="*/ 0 h 165607"/>
                <a:gd name="connsiteX3" fmla="*/ 0 w 167440"/>
                <a:gd name="connsiteY3" fmla="*/ 117876 h 165607"/>
                <a:gd name="connsiteX4" fmla="*/ 34202 w 167440"/>
                <a:gd name="connsiteY4" fmla="*/ 152078 h 165607"/>
                <a:gd name="connsiteX5" fmla="*/ 144749 w 167440"/>
                <a:gd name="connsiteY5" fmla="*/ 165515 h 165607"/>
                <a:gd name="connsiteX6" fmla="*/ 167347 w 167440"/>
                <a:gd name="connsiteY6" fmla="*/ 142917 h 16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40" h="165607">
                  <a:moveTo>
                    <a:pt x="167347" y="142917"/>
                  </a:moveTo>
                  <a:lnTo>
                    <a:pt x="153911" y="32370"/>
                  </a:lnTo>
                  <a:lnTo>
                    <a:pt x="121540" y="0"/>
                  </a:lnTo>
                  <a:lnTo>
                    <a:pt x="0" y="117876"/>
                  </a:lnTo>
                  <a:lnTo>
                    <a:pt x="34202" y="152078"/>
                  </a:lnTo>
                  <a:lnTo>
                    <a:pt x="144749" y="165515"/>
                  </a:lnTo>
                  <a:cubicBezTo>
                    <a:pt x="157575" y="166736"/>
                    <a:pt x="168569" y="155743"/>
                    <a:pt x="167347" y="142917"/>
                  </a:cubicBez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" name="גרפיקה 2">
              <a:extLst>
                <a:ext uri="{FF2B5EF4-FFF2-40B4-BE49-F238E27FC236}">
                  <a16:creationId xmlns:a16="http://schemas.microsoft.com/office/drawing/2014/main" id="{91C67B2E-CED4-468E-9FAA-247953383AA1}"/>
                </a:ext>
              </a:extLst>
            </p:cNvPr>
            <p:cNvSpPr/>
            <p:nvPr/>
          </p:nvSpPr>
          <p:spPr>
            <a:xfrm>
              <a:off x="8185943" y="1633818"/>
              <a:ext cx="73932" cy="74541"/>
            </a:xfrm>
            <a:custGeom>
              <a:avLst/>
              <a:gdLst>
                <a:gd name="connsiteX0" fmla="*/ 73901 w 73932"/>
                <a:gd name="connsiteY0" fmla="*/ 54968 h 74541"/>
                <a:gd name="connsiteX1" fmla="*/ 72069 w 73932"/>
                <a:gd name="connsiteY1" fmla="*/ 0 h 74541"/>
                <a:gd name="connsiteX2" fmla="*/ 0 w 73932"/>
                <a:gd name="connsiteY2" fmla="*/ 72680 h 74541"/>
                <a:gd name="connsiteX3" fmla="*/ 54357 w 73932"/>
                <a:gd name="connsiteY3" fmla="*/ 74512 h 74541"/>
                <a:gd name="connsiteX4" fmla="*/ 73901 w 73932"/>
                <a:gd name="connsiteY4" fmla="*/ 54968 h 7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32" h="74541">
                  <a:moveTo>
                    <a:pt x="73901" y="54968"/>
                  </a:moveTo>
                  <a:lnTo>
                    <a:pt x="72069" y="0"/>
                  </a:lnTo>
                  <a:lnTo>
                    <a:pt x="0" y="72680"/>
                  </a:lnTo>
                  <a:lnTo>
                    <a:pt x="54357" y="74512"/>
                  </a:lnTo>
                  <a:cubicBezTo>
                    <a:pt x="65962" y="75123"/>
                    <a:pt x="74512" y="65962"/>
                    <a:pt x="73901" y="54968"/>
                  </a:cubicBezTo>
                  <a:close/>
                </a:path>
              </a:pathLst>
            </a:custGeom>
            <a:solidFill>
              <a:schemeClr val="bg2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5" name="גרפיקה 2">
              <a:extLst>
                <a:ext uri="{FF2B5EF4-FFF2-40B4-BE49-F238E27FC236}">
                  <a16:creationId xmlns:a16="http://schemas.microsoft.com/office/drawing/2014/main" id="{7E72E0BC-51D7-454E-A9DB-58CA8479BC9D}"/>
                </a:ext>
              </a:extLst>
            </p:cNvPr>
            <p:cNvSpPr/>
            <p:nvPr/>
          </p:nvSpPr>
          <p:spPr>
            <a:xfrm>
              <a:off x="7654280" y="1100170"/>
              <a:ext cx="173760" cy="173301"/>
            </a:xfrm>
            <a:custGeom>
              <a:avLst/>
              <a:gdLst>
                <a:gd name="connsiteX0" fmla="*/ 24736 w 173760"/>
                <a:gd name="connsiteY0" fmla="*/ 24278 h 173301"/>
                <a:gd name="connsiteX1" fmla="*/ 24736 w 173760"/>
                <a:gd name="connsiteY1" fmla="*/ 24278 h 173301"/>
                <a:gd name="connsiteX2" fmla="*/ 24736 w 173760"/>
                <a:gd name="connsiteY2" fmla="*/ 143986 h 173301"/>
                <a:gd name="connsiteX3" fmla="*/ 54052 w 173760"/>
                <a:gd name="connsiteY3" fmla="*/ 173302 h 173301"/>
                <a:gd name="connsiteX4" fmla="*/ 173760 w 173760"/>
                <a:gd name="connsiteY4" fmla="*/ 53594 h 173301"/>
                <a:gd name="connsiteX5" fmla="*/ 143833 w 173760"/>
                <a:gd name="connsiteY5" fmla="*/ 24278 h 173301"/>
                <a:gd name="connsiteX6" fmla="*/ 24736 w 173760"/>
                <a:gd name="connsiteY6" fmla="*/ 24278 h 17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760" h="173301">
                  <a:moveTo>
                    <a:pt x="24736" y="24278"/>
                  </a:move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54052" y="173302"/>
                  </a:lnTo>
                  <a:lnTo>
                    <a:pt x="173760" y="53594"/>
                  </a:lnTo>
                  <a:lnTo>
                    <a:pt x="143833" y="24278"/>
                  </a:lnTo>
                  <a:cubicBezTo>
                    <a:pt x="110852" y="-8093"/>
                    <a:pt x="57106" y="-8093"/>
                    <a:pt x="24736" y="24278"/>
                  </a:cubicBezTo>
                  <a:close/>
                </a:path>
              </a:pathLst>
            </a:custGeom>
            <a:solidFill>
              <a:schemeClr val="accent1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6" name="גרפיקה 2">
              <a:extLst>
                <a:ext uri="{FF2B5EF4-FFF2-40B4-BE49-F238E27FC236}">
                  <a16:creationId xmlns:a16="http://schemas.microsoft.com/office/drawing/2014/main" id="{039B394C-9066-42C1-ADEA-158D654BDB54}"/>
                </a:ext>
              </a:extLst>
            </p:cNvPr>
            <p:cNvSpPr/>
            <p:nvPr/>
          </p:nvSpPr>
          <p:spPr>
            <a:xfrm>
              <a:off x="7651226" y="1100170"/>
              <a:ext cx="609420" cy="608962"/>
            </a:xfrm>
            <a:custGeom>
              <a:avLst/>
              <a:gdLst>
                <a:gd name="connsiteX0" fmla="*/ 476084 w 609420"/>
                <a:gd name="connsiteY0" fmla="*/ 595334 h 608962"/>
                <a:gd name="connsiteX1" fmla="*/ 586631 w 609420"/>
                <a:gd name="connsiteY1" fmla="*/ 608771 h 608962"/>
                <a:gd name="connsiteX2" fmla="*/ 609229 w 609420"/>
                <a:gd name="connsiteY2" fmla="*/ 586173 h 608962"/>
                <a:gd name="connsiteX3" fmla="*/ 595793 w 609420"/>
                <a:gd name="connsiteY3" fmla="*/ 475626 h 608962"/>
                <a:gd name="connsiteX4" fmla="*/ 144444 w 609420"/>
                <a:gd name="connsiteY4" fmla="*/ 24278 h 608962"/>
                <a:gd name="connsiteX5" fmla="*/ 24736 w 609420"/>
                <a:gd name="connsiteY5" fmla="*/ 24278 h 608962"/>
                <a:gd name="connsiteX6" fmla="*/ 24736 w 609420"/>
                <a:gd name="connsiteY6" fmla="*/ 24278 h 608962"/>
                <a:gd name="connsiteX7" fmla="*/ 24736 w 609420"/>
                <a:gd name="connsiteY7" fmla="*/ 143986 h 608962"/>
                <a:gd name="connsiteX8" fmla="*/ 476084 w 609420"/>
                <a:gd name="connsiteY8" fmla="*/ 595334 h 60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0" h="608962">
                  <a:moveTo>
                    <a:pt x="476084" y="595334"/>
                  </a:moveTo>
                  <a:lnTo>
                    <a:pt x="586631" y="608771"/>
                  </a:lnTo>
                  <a:cubicBezTo>
                    <a:pt x="599457" y="610603"/>
                    <a:pt x="611062" y="598999"/>
                    <a:pt x="609229" y="586173"/>
                  </a:cubicBezTo>
                  <a:lnTo>
                    <a:pt x="595793" y="475626"/>
                  </a:lnTo>
                  <a:lnTo>
                    <a:pt x="144444" y="24278"/>
                  </a:lnTo>
                  <a:cubicBezTo>
                    <a:pt x="111463" y="-8093"/>
                    <a:pt x="57716" y="-8093"/>
                    <a:pt x="24736" y="24278"/>
                  </a:cubicBez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476084" y="595334"/>
                  </a:lnTo>
                  <a:close/>
                </a:path>
              </a:pathLst>
            </a:custGeom>
            <a:noFill/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27" name="גרפיקה 2">
              <a:extLst>
                <a:ext uri="{FF2B5EF4-FFF2-40B4-BE49-F238E27FC236}">
                  <a16:creationId xmlns:a16="http://schemas.microsoft.com/office/drawing/2014/main" id="{AC7C0774-84F2-415A-895E-7D017070D507}"/>
                </a:ext>
              </a:extLst>
            </p:cNvPr>
            <p:cNvSpPr/>
            <p:nvPr/>
          </p:nvSpPr>
          <p:spPr>
            <a:xfrm>
              <a:off x="7707721" y="1153764"/>
              <a:ext cx="119708" cy="119708"/>
            </a:xfrm>
            <a:custGeom>
              <a:avLst/>
              <a:gdLst>
                <a:gd name="connsiteX0" fmla="*/ 0 w 119708"/>
                <a:gd name="connsiteY0" fmla="*/ 119708 h 119708"/>
                <a:gd name="connsiteX1" fmla="*/ 119708 w 119708"/>
                <a:gd name="connsiteY1" fmla="*/ 0 h 11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708" h="119708">
                  <a:moveTo>
                    <a:pt x="0" y="119708"/>
                  </a:moveTo>
                  <a:lnTo>
                    <a:pt x="11970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9" name="גרפיקה 2">
              <a:extLst>
                <a:ext uri="{FF2B5EF4-FFF2-40B4-BE49-F238E27FC236}">
                  <a16:creationId xmlns:a16="http://schemas.microsoft.com/office/drawing/2014/main" id="{11F23571-BB92-4F52-A323-92B75178765B}"/>
                </a:ext>
              </a:extLst>
            </p:cNvPr>
            <p:cNvSpPr/>
            <p:nvPr/>
          </p:nvSpPr>
          <p:spPr>
            <a:xfrm>
              <a:off x="7766354" y="1263700"/>
              <a:ext cx="231476" cy="231476"/>
            </a:xfrm>
            <a:custGeom>
              <a:avLst/>
              <a:gdLst>
                <a:gd name="connsiteX0" fmla="*/ 0 w 231476"/>
                <a:gd name="connsiteY0" fmla="*/ 0 h 231476"/>
                <a:gd name="connsiteX1" fmla="*/ 231477 w 231476"/>
                <a:gd name="connsiteY1" fmla="*/ 231476 h 23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476" h="231476">
                  <a:moveTo>
                    <a:pt x="0" y="0"/>
                  </a:moveTo>
                  <a:lnTo>
                    <a:pt x="231477" y="231476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0" name="גרפיקה 2">
              <a:extLst>
                <a:ext uri="{FF2B5EF4-FFF2-40B4-BE49-F238E27FC236}">
                  <a16:creationId xmlns:a16="http://schemas.microsoft.com/office/drawing/2014/main" id="{09B47EB7-18EB-404C-939B-DF220B0F4444}"/>
                </a:ext>
              </a:extLst>
            </p:cNvPr>
            <p:cNvSpPr/>
            <p:nvPr/>
          </p:nvSpPr>
          <p:spPr>
            <a:xfrm>
              <a:off x="7898888" y="1291184"/>
              <a:ext cx="261403" cy="262014"/>
            </a:xfrm>
            <a:custGeom>
              <a:avLst/>
              <a:gdLst>
                <a:gd name="connsiteX0" fmla="*/ 0 w 261403"/>
                <a:gd name="connsiteY0" fmla="*/ 0 h 262014"/>
                <a:gd name="connsiteX1" fmla="*/ 261404 w 261403"/>
                <a:gd name="connsiteY1" fmla="*/ 262014 h 2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3" h="262014">
                  <a:moveTo>
                    <a:pt x="0" y="0"/>
                  </a:moveTo>
                  <a:lnTo>
                    <a:pt x="261404" y="262014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1" name="גרפיקה 2">
              <a:extLst>
                <a:ext uri="{FF2B5EF4-FFF2-40B4-BE49-F238E27FC236}">
                  <a16:creationId xmlns:a16="http://schemas.microsoft.com/office/drawing/2014/main" id="{6EA08684-4AD5-4A79-9EC1-DE0703CFE66C}"/>
                </a:ext>
              </a:extLst>
            </p:cNvPr>
            <p:cNvSpPr/>
            <p:nvPr/>
          </p:nvSpPr>
          <p:spPr>
            <a:xfrm>
              <a:off x="8182279" y="1632597"/>
              <a:ext cx="71458" cy="72069"/>
            </a:xfrm>
            <a:custGeom>
              <a:avLst/>
              <a:gdLst>
                <a:gd name="connsiteX0" fmla="*/ 0 w 71458"/>
                <a:gd name="connsiteY0" fmla="*/ 72069 h 72069"/>
                <a:gd name="connsiteX1" fmla="*/ 71458 w 71458"/>
                <a:gd name="connsiteY1" fmla="*/ 0 h 7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58" h="72069">
                  <a:moveTo>
                    <a:pt x="0" y="72069"/>
                  </a:moveTo>
                  <a:lnTo>
                    <a:pt x="7145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21B64432-6D4F-4166-B4F1-55842431F5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3311" y="1984602"/>
            <a:ext cx="3347851" cy="92623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DF922B2-70F4-4781-AC3A-F2AF52FE7C0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43149" y="3593313"/>
            <a:ext cx="2161923" cy="106579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37EFB4F-17DF-43A2-B42C-75D6DB4DC1CA}"/>
              </a:ext>
            </a:extLst>
          </p:cNvPr>
          <p:cNvSpPr txBox="1"/>
          <p:nvPr/>
        </p:nvSpPr>
        <p:spPr>
          <a:xfrm>
            <a:off x="503311" y="1569103"/>
            <a:ext cx="1163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</a:t>
            </a:r>
            <a:r>
              <a:rPr lang="en-US" b="1" dirty="0"/>
              <a:t>ash Table</a:t>
            </a:r>
            <a:endParaRPr lang="en-IL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94ED56-554D-423F-9913-402904C5D62F}"/>
              </a:ext>
            </a:extLst>
          </p:cNvPr>
          <p:cNvSpPr txBox="1"/>
          <p:nvPr/>
        </p:nvSpPr>
        <p:spPr>
          <a:xfrm>
            <a:off x="1143149" y="3285536"/>
            <a:ext cx="1163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Map</a:t>
            </a:r>
            <a:endParaRPr lang="en-IL" b="1" dirty="0"/>
          </a:p>
        </p:txBody>
      </p:sp>
    </p:spTree>
    <p:extLst>
      <p:ext uri="{BB962C8B-B14F-4D97-AF65-F5344CB8AC3E}">
        <p14:creationId xmlns:p14="http://schemas.microsoft.com/office/powerpoint/2010/main" val="8110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6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7355" y="1091197"/>
            <a:ext cx="6362842" cy="3683000"/>
          </a:xfrm>
        </p:spPr>
        <p:txBody>
          <a:bodyPr/>
          <a:lstStyle/>
          <a:p>
            <a:r>
              <a:rPr lang="he-IL" sz="1600" b="1" dirty="0">
                <a:solidFill>
                  <a:schemeClr val="accent1"/>
                </a:solidFill>
              </a:rPr>
              <a:t>דוגמה</a:t>
            </a:r>
            <a:r>
              <a:rPr lang="he-IL" sz="1600" dirty="0"/>
              <a:t>: </a:t>
            </a:r>
            <a:r>
              <a:rPr lang="en-US" sz="1600" dirty="0">
                <a:latin typeface="Consolas" panose="020B0609020204030204" pitchFamily="49" charset="0"/>
              </a:rPr>
              <a:t>std::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</a:rPr>
              <a:t>set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</a:rPr>
              <a:t>T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  <a:r>
              <a:rPr lang="he-IL" sz="1600" dirty="0">
                <a:latin typeface="Consolas" panose="020B0609020204030204" pitchFamily="49" charset="0"/>
              </a:rPr>
              <a:t> </a:t>
            </a:r>
            <a:r>
              <a:rPr lang="he-IL" sz="1600" dirty="0"/>
              <a:t>- </a:t>
            </a:r>
            <a:r>
              <a:rPr lang="he-IL" sz="1600" b="1" dirty="0"/>
              <a:t>קבוצת איברים</a:t>
            </a:r>
            <a:r>
              <a:rPr lang="en-US" sz="1600" dirty="0"/>
              <a:t>	 		</a:t>
            </a:r>
          </a:p>
          <a:p>
            <a:pPr lvl="1" algn="r"/>
            <a:r>
              <a:rPr lang="he-IL" sz="1200" dirty="0"/>
              <a:t>קבוצה </a:t>
            </a:r>
            <a:r>
              <a:rPr lang="he-IL" sz="1200" b="1" dirty="0">
                <a:solidFill>
                  <a:schemeClr val="bg2"/>
                </a:solidFill>
              </a:rPr>
              <a:t>ללא כפילויות</a:t>
            </a:r>
          </a:p>
          <a:p>
            <a:pPr lvl="1" algn="r"/>
            <a:r>
              <a:rPr lang="he-IL" sz="1200" dirty="0"/>
              <a:t>הכנסה של ערך קיים לא תכניס אותו שוב</a:t>
            </a:r>
          </a:p>
          <a:p>
            <a:pPr lvl="1" algn="r"/>
            <a:r>
              <a:rPr lang="he-IL" sz="1200" dirty="0"/>
              <a:t>הערכים מסודרים בצורה </a:t>
            </a:r>
            <a:r>
              <a:rPr lang="he-IL" sz="1200" b="1" dirty="0"/>
              <a:t>ממוינת</a:t>
            </a:r>
            <a:r>
              <a:rPr lang="he-IL" sz="1200" dirty="0"/>
              <a:t> (</a:t>
            </a:r>
            <a:r>
              <a:rPr lang="en-US" sz="1200" b="1" dirty="0">
                <a:solidFill>
                  <a:schemeClr val="accent3"/>
                </a:solidFill>
                <a:latin typeface="Consolas" panose="020B0609020204030204" pitchFamily="49" charset="0"/>
              </a:rPr>
              <a:t>T</a:t>
            </a:r>
            <a:r>
              <a:rPr lang="he-IL" sz="1200" dirty="0"/>
              <a:t> חייב לתמוך באופרטור &gt;)</a:t>
            </a:r>
          </a:p>
          <a:p>
            <a:pPr lvl="1" algn="r"/>
            <a:r>
              <a:rPr lang="he-IL" sz="1200" dirty="0"/>
              <a:t>לא ניתן לשנות ערכים. ניתן למחוק ולהכניס ערך מחדש.</a:t>
            </a:r>
          </a:p>
          <a:p>
            <a:endParaRPr lang="he-IL" sz="1600" dirty="0"/>
          </a:p>
          <a:p>
            <a:r>
              <a:rPr lang="he-IL" sz="1600" b="1" dirty="0">
                <a:solidFill>
                  <a:schemeClr val="accent1"/>
                </a:solidFill>
              </a:rPr>
              <a:t>דוגמה</a:t>
            </a:r>
            <a:r>
              <a:rPr lang="he-IL" sz="1600" dirty="0"/>
              <a:t>: </a:t>
            </a:r>
            <a:r>
              <a:rPr lang="en-US" sz="1600" dirty="0">
                <a:latin typeface="Consolas" panose="020B0609020204030204" pitchFamily="49" charset="0"/>
              </a:rPr>
              <a:t>std::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</a:rPr>
              <a:t>multiset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</a:rPr>
              <a:t>T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  <a:r>
              <a:rPr lang="he-IL" sz="1600" dirty="0">
                <a:latin typeface="Consolas" panose="020B0609020204030204" pitchFamily="49" charset="0"/>
              </a:rPr>
              <a:t> </a:t>
            </a:r>
            <a:r>
              <a:rPr lang="he-IL" sz="1600" dirty="0"/>
              <a:t>- </a:t>
            </a:r>
            <a:r>
              <a:rPr lang="he-IL" sz="1600" b="1" dirty="0"/>
              <a:t>קבוצת איברים עם כפילויות</a:t>
            </a:r>
            <a:r>
              <a:rPr lang="en-US" sz="1600" dirty="0"/>
              <a:t>	 </a:t>
            </a:r>
          </a:p>
          <a:p>
            <a:pPr lvl="1" algn="r"/>
            <a:r>
              <a:rPr lang="he-IL" sz="1200" dirty="0"/>
              <a:t>קבוצה </a:t>
            </a:r>
            <a:r>
              <a:rPr lang="he-IL" sz="1200" b="1" dirty="0">
                <a:solidFill>
                  <a:schemeClr val="accent2">
                    <a:lumMod val="75000"/>
                  </a:schemeClr>
                </a:solidFill>
              </a:rPr>
              <a:t>עם כפילויות</a:t>
            </a:r>
          </a:p>
          <a:p>
            <a:pPr lvl="1" algn="r"/>
            <a:r>
              <a:rPr lang="he-IL" sz="1200" dirty="0"/>
              <a:t>הכנסה של ערך קיים תכניס אותו שוב</a:t>
            </a:r>
          </a:p>
          <a:p>
            <a:pPr lvl="1" algn="r"/>
            <a:r>
              <a:rPr lang="he-IL" sz="1200" dirty="0"/>
              <a:t>הערכים מסודרים בצורה ממוינת (</a:t>
            </a:r>
            <a:r>
              <a:rPr lang="en-US" sz="1200" dirty="0"/>
              <a:t>T </a:t>
            </a:r>
            <a:r>
              <a:rPr lang="he-IL" sz="1200" dirty="0"/>
              <a:t>חייב לתמוך באופרטור &gt;)</a:t>
            </a:r>
          </a:p>
          <a:p>
            <a:pPr lvl="1" algn="r"/>
            <a:r>
              <a:rPr lang="he-IL" sz="1200" dirty="0"/>
              <a:t>פעולת מחיקה מסירה את כל האלמנטים עם הערך המבוקש</a:t>
            </a:r>
          </a:p>
          <a:p>
            <a:pPr lvl="1" algn="r"/>
            <a:r>
              <a:rPr lang="he-IL" sz="1200" dirty="0"/>
              <a:t>לא ניתן לשנות ערכים. ניתן למחוק ולהכניס ערך מחדש.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Containers</a:t>
            </a:r>
            <a:endParaRPr lang="en-IL" dirty="0"/>
          </a:p>
        </p:txBody>
      </p:sp>
      <p:sp>
        <p:nvSpPr>
          <p:cNvPr id="23" name="Google Shape;194;p19">
            <a:extLst>
              <a:ext uri="{FF2B5EF4-FFF2-40B4-BE49-F238E27FC236}">
                <a16:creationId xmlns:a16="http://schemas.microsoft.com/office/drawing/2014/main" id="{7F9C7FCE-8FA6-42A3-B281-A344EC4403A5}"/>
              </a:ext>
            </a:extLst>
          </p:cNvPr>
          <p:cNvSpPr txBox="1">
            <a:spLocks/>
          </p:cNvSpPr>
          <p:nvPr/>
        </p:nvSpPr>
        <p:spPr>
          <a:xfrm>
            <a:off x="8412031" y="668283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דוגמה</a:t>
            </a:r>
          </a:p>
        </p:txBody>
      </p:sp>
      <p:grpSp>
        <p:nvGrpSpPr>
          <p:cNvPr id="28" name="קבוצה 21">
            <a:extLst>
              <a:ext uri="{FF2B5EF4-FFF2-40B4-BE49-F238E27FC236}">
                <a16:creationId xmlns:a16="http://schemas.microsoft.com/office/drawing/2014/main" id="{3407997A-8FB1-46D1-8901-C21200FCB1BC}"/>
              </a:ext>
            </a:extLst>
          </p:cNvPr>
          <p:cNvGrpSpPr/>
          <p:nvPr/>
        </p:nvGrpSpPr>
        <p:grpSpPr>
          <a:xfrm>
            <a:off x="8358657" y="99204"/>
            <a:ext cx="609420" cy="608962"/>
            <a:chOff x="7651226" y="1100170"/>
            <a:chExt cx="609420" cy="608962"/>
          </a:xfrm>
        </p:grpSpPr>
        <p:sp>
          <p:nvSpPr>
            <p:cNvPr id="29" name="גרפיקה 2">
              <a:extLst>
                <a:ext uri="{FF2B5EF4-FFF2-40B4-BE49-F238E27FC236}">
                  <a16:creationId xmlns:a16="http://schemas.microsoft.com/office/drawing/2014/main" id="{64D8128B-0475-4EA1-B582-6C1135012B79}"/>
                </a:ext>
              </a:extLst>
            </p:cNvPr>
            <p:cNvSpPr/>
            <p:nvPr/>
          </p:nvSpPr>
          <p:spPr>
            <a:xfrm>
              <a:off x="7651455" y="1100170"/>
              <a:ext cx="563194" cy="561131"/>
            </a:xfrm>
            <a:custGeom>
              <a:avLst/>
              <a:gdLst>
                <a:gd name="connsiteX0" fmla="*/ 144215 w 563194"/>
                <a:gd name="connsiteY0" fmla="*/ 24278 h 561131"/>
                <a:gd name="connsiteX1" fmla="*/ 24507 w 563194"/>
                <a:gd name="connsiteY1" fmla="*/ 24278 h 561131"/>
                <a:gd name="connsiteX2" fmla="*/ 24507 w 563194"/>
                <a:gd name="connsiteY2" fmla="*/ 143986 h 561131"/>
                <a:gd name="connsiteX3" fmla="*/ 441654 w 563194"/>
                <a:gd name="connsiteY3" fmla="*/ 561132 h 561131"/>
                <a:gd name="connsiteX4" fmla="*/ 563194 w 563194"/>
                <a:gd name="connsiteY4" fmla="*/ 443867 h 561131"/>
                <a:gd name="connsiteX5" fmla="*/ 144215 w 563194"/>
                <a:gd name="connsiteY5" fmla="*/ 24278 h 56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194" h="561131">
                  <a:moveTo>
                    <a:pt x="144215" y="24278"/>
                  </a:moveTo>
                  <a:cubicBezTo>
                    <a:pt x="111235" y="-8093"/>
                    <a:pt x="57488" y="-8093"/>
                    <a:pt x="24507" y="24278"/>
                  </a:cubicBezTo>
                  <a:cubicBezTo>
                    <a:pt x="-8474" y="56648"/>
                    <a:pt x="-7863" y="111005"/>
                    <a:pt x="24507" y="143986"/>
                  </a:cubicBezTo>
                  <a:lnTo>
                    <a:pt x="441654" y="561132"/>
                  </a:lnTo>
                  <a:lnTo>
                    <a:pt x="563194" y="443867"/>
                  </a:lnTo>
                  <a:lnTo>
                    <a:pt x="144215" y="24278"/>
                  </a:ln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rgbClr val="91B3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0" name="גרפיקה 2">
              <a:extLst>
                <a:ext uri="{FF2B5EF4-FFF2-40B4-BE49-F238E27FC236}">
                  <a16:creationId xmlns:a16="http://schemas.microsoft.com/office/drawing/2014/main" id="{5E4D9A46-6FC9-4B78-88DC-85A499A2085E}"/>
                </a:ext>
              </a:extLst>
            </p:cNvPr>
            <p:cNvSpPr/>
            <p:nvPr/>
          </p:nvSpPr>
          <p:spPr>
            <a:xfrm>
              <a:off x="8093108" y="1543426"/>
              <a:ext cx="167440" cy="165607"/>
            </a:xfrm>
            <a:custGeom>
              <a:avLst/>
              <a:gdLst>
                <a:gd name="connsiteX0" fmla="*/ 167347 w 167440"/>
                <a:gd name="connsiteY0" fmla="*/ 142917 h 165607"/>
                <a:gd name="connsiteX1" fmla="*/ 153911 w 167440"/>
                <a:gd name="connsiteY1" fmla="*/ 32370 h 165607"/>
                <a:gd name="connsiteX2" fmla="*/ 121540 w 167440"/>
                <a:gd name="connsiteY2" fmla="*/ 0 h 165607"/>
                <a:gd name="connsiteX3" fmla="*/ 0 w 167440"/>
                <a:gd name="connsiteY3" fmla="*/ 117876 h 165607"/>
                <a:gd name="connsiteX4" fmla="*/ 34202 w 167440"/>
                <a:gd name="connsiteY4" fmla="*/ 152078 h 165607"/>
                <a:gd name="connsiteX5" fmla="*/ 144749 w 167440"/>
                <a:gd name="connsiteY5" fmla="*/ 165515 h 165607"/>
                <a:gd name="connsiteX6" fmla="*/ 167347 w 167440"/>
                <a:gd name="connsiteY6" fmla="*/ 142917 h 16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40" h="165607">
                  <a:moveTo>
                    <a:pt x="167347" y="142917"/>
                  </a:moveTo>
                  <a:lnTo>
                    <a:pt x="153911" y="32370"/>
                  </a:lnTo>
                  <a:lnTo>
                    <a:pt x="121540" y="0"/>
                  </a:lnTo>
                  <a:lnTo>
                    <a:pt x="0" y="117876"/>
                  </a:lnTo>
                  <a:lnTo>
                    <a:pt x="34202" y="152078"/>
                  </a:lnTo>
                  <a:lnTo>
                    <a:pt x="144749" y="165515"/>
                  </a:lnTo>
                  <a:cubicBezTo>
                    <a:pt x="157575" y="166736"/>
                    <a:pt x="168569" y="155743"/>
                    <a:pt x="167347" y="142917"/>
                  </a:cubicBez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1" name="גרפיקה 2">
              <a:extLst>
                <a:ext uri="{FF2B5EF4-FFF2-40B4-BE49-F238E27FC236}">
                  <a16:creationId xmlns:a16="http://schemas.microsoft.com/office/drawing/2014/main" id="{5524EE6F-737C-4C57-BE27-E538465E1785}"/>
                </a:ext>
              </a:extLst>
            </p:cNvPr>
            <p:cNvSpPr/>
            <p:nvPr/>
          </p:nvSpPr>
          <p:spPr>
            <a:xfrm>
              <a:off x="8185943" y="1633818"/>
              <a:ext cx="73932" cy="74541"/>
            </a:xfrm>
            <a:custGeom>
              <a:avLst/>
              <a:gdLst>
                <a:gd name="connsiteX0" fmla="*/ 73901 w 73932"/>
                <a:gd name="connsiteY0" fmla="*/ 54968 h 74541"/>
                <a:gd name="connsiteX1" fmla="*/ 72069 w 73932"/>
                <a:gd name="connsiteY1" fmla="*/ 0 h 74541"/>
                <a:gd name="connsiteX2" fmla="*/ 0 w 73932"/>
                <a:gd name="connsiteY2" fmla="*/ 72680 h 74541"/>
                <a:gd name="connsiteX3" fmla="*/ 54357 w 73932"/>
                <a:gd name="connsiteY3" fmla="*/ 74512 h 74541"/>
                <a:gd name="connsiteX4" fmla="*/ 73901 w 73932"/>
                <a:gd name="connsiteY4" fmla="*/ 54968 h 7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32" h="74541">
                  <a:moveTo>
                    <a:pt x="73901" y="54968"/>
                  </a:moveTo>
                  <a:lnTo>
                    <a:pt x="72069" y="0"/>
                  </a:lnTo>
                  <a:lnTo>
                    <a:pt x="0" y="72680"/>
                  </a:lnTo>
                  <a:lnTo>
                    <a:pt x="54357" y="74512"/>
                  </a:lnTo>
                  <a:cubicBezTo>
                    <a:pt x="65962" y="75123"/>
                    <a:pt x="74512" y="65962"/>
                    <a:pt x="73901" y="54968"/>
                  </a:cubicBezTo>
                  <a:close/>
                </a:path>
              </a:pathLst>
            </a:custGeom>
            <a:solidFill>
              <a:schemeClr val="bg2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2" name="גרפיקה 2">
              <a:extLst>
                <a:ext uri="{FF2B5EF4-FFF2-40B4-BE49-F238E27FC236}">
                  <a16:creationId xmlns:a16="http://schemas.microsoft.com/office/drawing/2014/main" id="{55B94387-0675-4F01-8247-56A979AC0BD9}"/>
                </a:ext>
              </a:extLst>
            </p:cNvPr>
            <p:cNvSpPr/>
            <p:nvPr/>
          </p:nvSpPr>
          <p:spPr>
            <a:xfrm>
              <a:off x="7654280" y="1100170"/>
              <a:ext cx="173760" cy="173301"/>
            </a:xfrm>
            <a:custGeom>
              <a:avLst/>
              <a:gdLst>
                <a:gd name="connsiteX0" fmla="*/ 24736 w 173760"/>
                <a:gd name="connsiteY0" fmla="*/ 24278 h 173301"/>
                <a:gd name="connsiteX1" fmla="*/ 24736 w 173760"/>
                <a:gd name="connsiteY1" fmla="*/ 24278 h 173301"/>
                <a:gd name="connsiteX2" fmla="*/ 24736 w 173760"/>
                <a:gd name="connsiteY2" fmla="*/ 143986 h 173301"/>
                <a:gd name="connsiteX3" fmla="*/ 54052 w 173760"/>
                <a:gd name="connsiteY3" fmla="*/ 173302 h 173301"/>
                <a:gd name="connsiteX4" fmla="*/ 173760 w 173760"/>
                <a:gd name="connsiteY4" fmla="*/ 53594 h 173301"/>
                <a:gd name="connsiteX5" fmla="*/ 143833 w 173760"/>
                <a:gd name="connsiteY5" fmla="*/ 24278 h 173301"/>
                <a:gd name="connsiteX6" fmla="*/ 24736 w 173760"/>
                <a:gd name="connsiteY6" fmla="*/ 24278 h 17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760" h="173301">
                  <a:moveTo>
                    <a:pt x="24736" y="24278"/>
                  </a:move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54052" y="173302"/>
                  </a:lnTo>
                  <a:lnTo>
                    <a:pt x="173760" y="53594"/>
                  </a:lnTo>
                  <a:lnTo>
                    <a:pt x="143833" y="24278"/>
                  </a:lnTo>
                  <a:cubicBezTo>
                    <a:pt x="110852" y="-8093"/>
                    <a:pt x="57106" y="-8093"/>
                    <a:pt x="24736" y="24278"/>
                  </a:cubicBezTo>
                  <a:close/>
                </a:path>
              </a:pathLst>
            </a:custGeom>
            <a:solidFill>
              <a:schemeClr val="accent1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3" name="גרפיקה 2">
              <a:extLst>
                <a:ext uri="{FF2B5EF4-FFF2-40B4-BE49-F238E27FC236}">
                  <a16:creationId xmlns:a16="http://schemas.microsoft.com/office/drawing/2014/main" id="{CA61878E-F7F5-4008-974C-EC24AD457A5D}"/>
                </a:ext>
              </a:extLst>
            </p:cNvPr>
            <p:cNvSpPr/>
            <p:nvPr/>
          </p:nvSpPr>
          <p:spPr>
            <a:xfrm>
              <a:off x="7651226" y="1100170"/>
              <a:ext cx="609420" cy="608962"/>
            </a:xfrm>
            <a:custGeom>
              <a:avLst/>
              <a:gdLst>
                <a:gd name="connsiteX0" fmla="*/ 476084 w 609420"/>
                <a:gd name="connsiteY0" fmla="*/ 595334 h 608962"/>
                <a:gd name="connsiteX1" fmla="*/ 586631 w 609420"/>
                <a:gd name="connsiteY1" fmla="*/ 608771 h 608962"/>
                <a:gd name="connsiteX2" fmla="*/ 609229 w 609420"/>
                <a:gd name="connsiteY2" fmla="*/ 586173 h 608962"/>
                <a:gd name="connsiteX3" fmla="*/ 595793 w 609420"/>
                <a:gd name="connsiteY3" fmla="*/ 475626 h 608962"/>
                <a:gd name="connsiteX4" fmla="*/ 144444 w 609420"/>
                <a:gd name="connsiteY4" fmla="*/ 24278 h 608962"/>
                <a:gd name="connsiteX5" fmla="*/ 24736 w 609420"/>
                <a:gd name="connsiteY5" fmla="*/ 24278 h 608962"/>
                <a:gd name="connsiteX6" fmla="*/ 24736 w 609420"/>
                <a:gd name="connsiteY6" fmla="*/ 24278 h 608962"/>
                <a:gd name="connsiteX7" fmla="*/ 24736 w 609420"/>
                <a:gd name="connsiteY7" fmla="*/ 143986 h 608962"/>
                <a:gd name="connsiteX8" fmla="*/ 476084 w 609420"/>
                <a:gd name="connsiteY8" fmla="*/ 595334 h 60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0" h="608962">
                  <a:moveTo>
                    <a:pt x="476084" y="595334"/>
                  </a:moveTo>
                  <a:lnTo>
                    <a:pt x="586631" y="608771"/>
                  </a:lnTo>
                  <a:cubicBezTo>
                    <a:pt x="599457" y="610603"/>
                    <a:pt x="611062" y="598999"/>
                    <a:pt x="609229" y="586173"/>
                  </a:cubicBezTo>
                  <a:lnTo>
                    <a:pt x="595793" y="475626"/>
                  </a:lnTo>
                  <a:lnTo>
                    <a:pt x="144444" y="24278"/>
                  </a:lnTo>
                  <a:cubicBezTo>
                    <a:pt x="111463" y="-8093"/>
                    <a:pt x="57716" y="-8093"/>
                    <a:pt x="24736" y="24278"/>
                  </a:cubicBez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476084" y="595334"/>
                  </a:lnTo>
                  <a:close/>
                </a:path>
              </a:pathLst>
            </a:custGeom>
            <a:noFill/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34" name="גרפיקה 2">
              <a:extLst>
                <a:ext uri="{FF2B5EF4-FFF2-40B4-BE49-F238E27FC236}">
                  <a16:creationId xmlns:a16="http://schemas.microsoft.com/office/drawing/2014/main" id="{5F9A77C7-35BF-42EE-AFCB-070F0EA0F4DD}"/>
                </a:ext>
              </a:extLst>
            </p:cNvPr>
            <p:cNvSpPr/>
            <p:nvPr/>
          </p:nvSpPr>
          <p:spPr>
            <a:xfrm>
              <a:off x="7707721" y="1153764"/>
              <a:ext cx="119708" cy="119708"/>
            </a:xfrm>
            <a:custGeom>
              <a:avLst/>
              <a:gdLst>
                <a:gd name="connsiteX0" fmla="*/ 0 w 119708"/>
                <a:gd name="connsiteY0" fmla="*/ 119708 h 119708"/>
                <a:gd name="connsiteX1" fmla="*/ 119708 w 119708"/>
                <a:gd name="connsiteY1" fmla="*/ 0 h 11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708" h="119708">
                  <a:moveTo>
                    <a:pt x="0" y="119708"/>
                  </a:moveTo>
                  <a:lnTo>
                    <a:pt x="11970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5" name="גרפיקה 2">
              <a:extLst>
                <a:ext uri="{FF2B5EF4-FFF2-40B4-BE49-F238E27FC236}">
                  <a16:creationId xmlns:a16="http://schemas.microsoft.com/office/drawing/2014/main" id="{0199C58A-6A96-4D97-8E48-7AB614952241}"/>
                </a:ext>
              </a:extLst>
            </p:cNvPr>
            <p:cNvSpPr/>
            <p:nvPr/>
          </p:nvSpPr>
          <p:spPr>
            <a:xfrm>
              <a:off x="7766354" y="1263700"/>
              <a:ext cx="231476" cy="231476"/>
            </a:xfrm>
            <a:custGeom>
              <a:avLst/>
              <a:gdLst>
                <a:gd name="connsiteX0" fmla="*/ 0 w 231476"/>
                <a:gd name="connsiteY0" fmla="*/ 0 h 231476"/>
                <a:gd name="connsiteX1" fmla="*/ 231477 w 231476"/>
                <a:gd name="connsiteY1" fmla="*/ 231476 h 23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476" h="231476">
                  <a:moveTo>
                    <a:pt x="0" y="0"/>
                  </a:moveTo>
                  <a:lnTo>
                    <a:pt x="231477" y="231476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" name="גרפיקה 2">
              <a:extLst>
                <a:ext uri="{FF2B5EF4-FFF2-40B4-BE49-F238E27FC236}">
                  <a16:creationId xmlns:a16="http://schemas.microsoft.com/office/drawing/2014/main" id="{BD4C4AC6-8BC3-4D78-84CC-BDB785C81641}"/>
                </a:ext>
              </a:extLst>
            </p:cNvPr>
            <p:cNvSpPr/>
            <p:nvPr/>
          </p:nvSpPr>
          <p:spPr>
            <a:xfrm>
              <a:off x="7898888" y="1291184"/>
              <a:ext cx="261403" cy="262014"/>
            </a:xfrm>
            <a:custGeom>
              <a:avLst/>
              <a:gdLst>
                <a:gd name="connsiteX0" fmla="*/ 0 w 261403"/>
                <a:gd name="connsiteY0" fmla="*/ 0 h 262014"/>
                <a:gd name="connsiteX1" fmla="*/ 261404 w 261403"/>
                <a:gd name="connsiteY1" fmla="*/ 262014 h 2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3" h="262014">
                  <a:moveTo>
                    <a:pt x="0" y="0"/>
                  </a:moveTo>
                  <a:lnTo>
                    <a:pt x="261404" y="262014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" name="גרפיקה 2">
              <a:extLst>
                <a:ext uri="{FF2B5EF4-FFF2-40B4-BE49-F238E27FC236}">
                  <a16:creationId xmlns:a16="http://schemas.microsoft.com/office/drawing/2014/main" id="{9D1750B9-0033-4BCA-BD50-8616E5778943}"/>
                </a:ext>
              </a:extLst>
            </p:cNvPr>
            <p:cNvSpPr/>
            <p:nvPr/>
          </p:nvSpPr>
          <p:spPr>
            <a:xfrm>
              <a:off x="8182279" y="1632597"/>
              <a:ext cx="71458" cy="72069"/>
            </a:xfrm>
            <a:custGeom>
              <a:avLst/>
              <a:gdLst>
                <a:gd name="connsiteX0" fmla="*/ 0 w 71458"/>
                <a:gd name="connsiteY0" fmla="*/ 72069 h 72069"/>
                <a:gd name="connsiteX1" fmla="*/ 71458 w 71458"/>
                <a:gd name="connsiteY1" fmla="*/ 0 h 7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58" h="72069">
                  <a:moveTo>
                    <a:pt x="0" y="72069"/>
                  </a:moveTo>
                  <a:lnTo>
                    <a:pt x="7145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C7849D2-5C90-49BE-8149-A93598EDE3B6}"/>
              </a:ext>
            </a:extLst>
          </p:cNvPr>
          <p:cNvGrpSpPr/>
          <p:nvPr/>
        </p:nvGrpSpPr>
        <p:grpSpPr>
          <a:xfrm>
            <a:off x="652463" y="1091197"/>
            <a:ext cx="2028826" cy="1598489"/>
            <a:chOff x="652463" y="1091197"/>
            <a:chExt cx="2028826" cy="159848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8AED5B7-25E0-4F38-B04C-C4B416A2B9D6}"/>
                </a:ext>
              </a:extLst>
            </p:cNvPr>
            <p:cNvSpPr/>
            <p:nvPr/>
          </p:nvSpPr>
          <p:spPr>
            <a:xfrm>
              <a:off x="652463" y="1519238"/>
              <a:ext cx="2028826" cy="11704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3C9A2F5-EAFE-4494-BCB2-B2D2B4B904E8}"/>
                </a:ext>
              </a:extLst>
            </p:cNvPr>
            <p:cNvSpPr/>
            <p:nvPr/>
          </p:nvSpPr>
          <p:spPr>
            <a:xfrm>
              <a:off x="870902" y="2012644"/>
              <a:ext cx="263589" cy="2156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000" dirty="0">
                  <a:ln>
                    <a:solidFill>
                      <a:schemeClr val="accent3"/>
                    </a:solidFill>
                  </a:ln>
                </a:rPr>
                <a:t>1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257E098-DEE8-4D37-826B-6123092B0376}"/>
                </a:ext>
              </a:extLst>
            </p:cNvPr>
            <p:cNvSpPr/>
            <p:nvPr/>
          </p:nvSpPr>
          <p:spPr>
            <a:xfrm>
              <a:off x="1220596" y="1683732"/>
              <a:ext cx="263589" cy="2156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000" dirty="0">
                  <a:ln>
                    <a:solidFill>
                      <a:schemeClr val="accent3"/>
                    </a:solidFill>
                  </a:ln>
                </a:rPr>
                <a:t>2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8BDF081-3222-421E-B4C7-6CDC24EFD5EC}"/>
                </a:ext>
              </a:extLst>
            </p:cNvPr>
            <p:cNvSpPr/>
            <p:nvPr/>
          </p:nvSpPr>
          <p:spPr>
            <a:xfrm>
              <a:off x="1323656" y="2052032"/>
              <a:ext cx="263589" cy="2156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000" dirty="0">
                  <a:ln>
                    <a:solidFill>
                      <a:schemeClr val="accent3"/>
                    </a:solidFill>
                  </a:ln>
                </a:rPr>
                <a:t>3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D415911-C5A9-4EBD-B700-33B0CA03E550}"/>
                </a:ext>
              </a:extLst>
            </p:cNvPr>
            <p:cNvSpPr/>
            <p:nvPr/>
          </p:nvSpPr>
          <p:spPr>
            <a:xfrm>
              <a:off x="1637030" y="1780245"/>
              <a:ext cx="263589" cy="2156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000" dirty="0">
                  <a:ln>
                    <a:solidFill>
                      <a:schemeClr val="accent3"/>
                    </a:solidFill>
                  </a:ln>
                </a:rPr>
                <a:t>4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09D8174B-A2DE-4395-9E0A-D921FFC275BB}"/>
                </a:ext>
              </a:extLst>
            </p:cNvPr>
            <p:cNvSpPr/>
            <p:nvPr/>
          </p:nvSpPr>
          <p:spPr>
            <a:xfrm>
              <a:off x="1677034" y="2188288"/>
              <a:ext cx="263589" cy="2156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000" dirty="0">
                  <a:ln>
                    <a:solidFill>
                      <a:schemeClr val="accent3"/>
                    </a:solidFill>
                  </a:ln>
                </a:rPr>
                <a:t>5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144057DB-D772-4D6A-A52B-76004B4F7A6E}"/>
                </a:ext>
              </a:extLst>
            </p:cNvPr>
            <p:cNvSpPr/>
            <p:nvPr/>
          </p:nvSpPr>
          <p:spPr>
            <a:xfrm>
              <a:off x="2067640" y="2012644"/>
              <a:ext cx="263589" cy="2156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000" dirty="0">
                  <a:ln>
                    <a:solidFill>
                      <a:schemeClr val="accent3"/>
                    </a:solidFill>
                  </a:ln>
                </a:rPr>
                <a:t>6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012E708-EA70-4581-93BB-E53C110AD421}"/>
                </a:ext>
              </a:extLst>
            </p:cNvPr>
            <p:cNvSpPr txBox="1"/>
            <p:nvPr/>
          </p:nvSpPr>
          <p:spPr>
            <a:xfrm>
              <a:off x="1357912" y="1091197"/>
              <a:ext cx="7954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2"/>
                  </a:solidFill>
                  <a:latin typeface="Consolas" panose="020B0609020204030204" pitchFamily="49" charset="0"/>
                </a:rPr>
                <a:t>set</a:t>
              </a:r>
              <a:endParaRPr lang="en-IL" sz="2000" b="1" dirty="0">
                <a:solidFill>
                  <a:schemeClr val="bg2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6189EAC-44BE-4055-BAB8-C05F9A52E33E}"/>
              </a:ext>
            </a:extLst>
          </p:cNvPr>
          <p:cNvGrpSpPr/>
          <p:nvPr/>
        </p:nvGrpSpPr>
        <p:grpSpPr>
          <a:xfrm>
            <a:off x="870902" y="3168070"/>
            <a:ext cx="2028826" cy="1574671"/>
            <a:chOff x="870902" y="3168070"/>
            <a:chExt cx="2028826" cy="1574671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9EAB94C-3DA4-47D4-A98C-DEF70ADFCBAE}"/>
                </a:ext>
              </a:extLst>
            </p:cNvPr>
            <p:cNvSpPr/>
            <p:nvPr/>
          </p:nvSpPr>
          <p:spPr>
            <a:xfrm>
              <a:off x="870902" y="3572293"/>
              <a:ext cx="2028826" cy="11704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3C333648-E321-4BDD-80EA-CAC05ECED3FC}"/>
                </a:ext>
              </a:extLst>
            </p:cNvPr>
            <p:cNvSpPr/>
            <p:nvPr/>
          </p:nvSpPr>
          <p:spPr>
            <a:xfrm>
              <a:off x="1089341" y="4065699"/>
              <a:ext cx="263589" cy="2156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000" dirty="0">
                  <a:ln>
                    <a:solidFill>
                      <a:schemeClr val="accent3"/>
                    </a:solidFill>
                  </a:ln>
                </a:rPr>
                <a:t>1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0C6B9142-5DDB-4352-B755-0400ED7AFEB5}"/>
                </a:ext>
              </a:extLst>
            </p:cNvPr>
            <p:cNvSpPr/>
            <p:nvPr/>
          </p:nvSpPr>
          <p:spPr>
            <a:xfrm>
              <a:off x="1439035" y="3736787"/>
              <a:ext cx="263589" cy="2156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000" dirty="0">
                  <a:ln>
                    <a:solidFill>
                      <a:schemeClr val="accent3"/>
                    </a:solidFill>
                  </a:ln>
                </a:rPr>
                <a:t>1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FF25E346-78CB-4802-89D5-BABD2F6B6E7C}"/>
                </a:ext>
              </a:extLst>
            </p:cNvPr>
            <p:cNvSpPr/>
            <p:nvPr/>
          </p:nvSpPr>
          <p:spPr>
            <a:xfrm>
              <a:off x="1542095" y="4105087"/>
              <a:ext cx="263589" cy="2156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000" dirty="0">
                  <a:ln>
                    <a:solidFill>
                      <a:schemeClr val="accent3"/>
                    </a:solidFill>
                  </a:ln>
                </a:rPr>
                <a:t>2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2BD82A1F-824D-42A3-9D72-07146AA74C36}"/>
                </a:ext>
              </a:extLst>
            </p:cNvPr>
            <p:cNvSpPr/>
            <p:nvPr/>
          </p:nvSpPr>
          <p:spPr>
            <a:xfrm>
              <a:off x="1855469" y="3833300"/>
              <a:ext cx="263589" cy="2156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000" dirty="0">
                  <a:ln>
                    <a:solidFill>
                      <a:schemeClr val="accent3"/>
                    </a:solidFill>
                  </a:ln>
                </a:rPr>
                <a:t>3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500922C5-6127-4101-B0DE-E613A30044F8}"/>
                </a:ext>
              </a:extLst>
            </p:cNvPr>
            <p:cNvSpPr/>
            <p:nvPr/>
          </p:nvSpPr>
          <p:spPr>
            <a:xfrm>
              <a:off x="1895473" y="4241343"/>
              <a:ext cx="263589" cy="2156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000" dirty="0">
                  <a:ln>
                    <a:solidFill>
                      <a:schemeClr val="accent3"/>
                    </a:solidFill>
                  </a:ln>
                </a:rPr>
                <a:t>3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B6AAB660-9D89-4F03-A39C-FB0D55B37D1C}"/>
                </a:ext>
              </a:extLst>
            </p:cNvPr>
            <p:cNvSpPr/>
            <p:nvPr/>
          </p:nvSpPr>
          <p:spPr>
            <a:xfrm>
              <a:off x="2286079" y="4065699"/>
              <a:ext cx="263589" cy="2156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000" dirty="0">
                  <a:ln>
                    <a:solidFill>
                      <a:schemeClr val="accent3"/>
                    </a:solidFill>
                  </a:ln>
                </a:rPr>
                <a:t>3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348B0D0-9ED8-44EF-8AA6-2FEEC0F37CE6}"/>
                </a:ext>
              </a:extLst>
            </p:cNvPr>
            <p:cNvSpPr txBox="1"/>
            <p:nvPr/>
          </p:nvSpPr>
          <p:spPr>
            <a:xfrm>
              <a:off x="1189226" y="3168070"/>
              <a:ext cx="139217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2"/>
                  </a:solidFill>
                  <a:latin typeface="Consolas" panose="020B0609020204030204" pitchFamily="49" charset="0"/>
                </a:rPr>
                <a:t>multiset</a:t>
              </a:r>
              <a:endParaRPr lang="en-IL" sz="2000" b="1" dirty="0">
                <a:solidFill>
                  <a:schemeClr val="bg2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441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6477" y="1106154"/>
            <a:ext cx="6362842" cy="3683000"/>
          </a:xfrm>
        </p:spPr>
        <p:txBody>
          <a:bodyPr/>
          <a:lstStyle/>
          <a:p>
            <a:r>
              <a:rPr lang="he-IL" sz="1600" b="1" dirty="0">
                <a:solidFill>
                  <a:schemeClr val="accent1"/>
                </a:solidFill>
              </a:rPr>
              <a:t>דוגמה</a:t>
            </a:r>
            <a:r>
              <a:rPr lang="he-IL" sz="1600" dirty="0"/>
              <a:t>: </a:t>
            </a:r>
            <a:r>
              <a:rPr lang="en-US" sz="1600" dirty="0">
                <a:latin typeface="Consolas" panose="020B0609020204030204" pitchFamily="49" charset="0"/>
              </a:rPr>
              <a:t>std::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</a:rPr>
              <a:t>map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</a:rPr>
              <a:t>key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</a:rPr>
              <a:t>value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  <a:r>
              <a:rPr lang="he-IL" sz="1600" dirty="0">
                <a:latin typeface="Consolas" panose="020B0609020204030204" pitchFamily="49" charset="0"/>
              </a:rPr>
              <a:t> </a:t>
            </a:r>
            <a:r>
              <a:rPr lang="he-IL" sz="1600" dirty="0"/>
              <a:t>- </a:t>
            </a:r>
            <a:r>
              <a:rPr lang="he-IL" sz="1600" b="1" dirty="0"/>
              <a:t>מילון</a:t>
            </a:r>
            <a:r>
              <a:rPr lang="en-US" sz="1600" dirty="0"/>
              <a:t>	 	</a:t>
            </a:r>
          </a:p>
          <a:p>
            <a:pPr lvl="1" algn="r"/>
            <a:r>
              <a:rPr lang="he-IL" sz="1200" dirty="0"/>
              <a:t>לפעמים נקרא גם </a:t>
            </a:r>
            <a:r>
              <a:rPr lang="en-US" sz="1200" i="1" dirty="0" err="1">
                <a:latin typeface="Consolas" panose="020B0609020204030204" pitchFamily="49" charset="0"/>
              </a:rPr>
              <a:t>ordered_map</a:t>
            </a:r>
            <a:endParaRPr lang="he-IL" sz="1200" dirty="0">
              <a:latin typeface="Consolas" panose="020B0609020204030204" pitchFamily="49" charset="0"/>
            </a:endParaRPr>
          </a:p>
          <a:p>
            <a:pPr lvl="1" algn="r"/>
            <a:r>
              <a:rPr lang="he-IL" sz="1200" dirty="0"/>
              <a:t>קבוצה המכילה זוגות של </a:t>
            </a:r>
            <a:r>
              <a:rPr lang="en-US" sz="1200" b="1" dirty="0">
                <a:solidFill>
                  <a:schemeClr val="tx1"/>
                </a:solidFill>
              </a:rPr>
              <a:t>Key</a:t>
            </a:r>
            <a:r>
              <a:rPr lang="en-US" sz="1200" dirty="0"/>
              <a:t> </a:t>
            </a:r>
            <a:r>
              <a:rPr lang="he-IL" sz="1200" dirty="0"/>
              <a:t> ו-</a:t>
            </a:r>
            <a:r>
              <a:rPr lang="en-US" sz="1200" b="1" dirty="0">
                <a:solidFill>
                  <a:schemeClr val="tx1"/>
                </a:solidFill>
              </a:rPr>
              <a:t>Value</a:t>
            </a:r>
            <a:r>
              <a:rPr lang="he-IL" sz="1200" dirty="0"/>
              <a:t> (</a:t>
            </a:r>
            <a:r>
              <a:rPr lang="en-US" sz="1200" dirty="0"/>
              <a:t>Pair</a:t>
            </a:r>
            <a:r>
              <a:rPr lang="he-IL" sz="1200" dirty="0"/>
              <a:t>)</a:t>
            </a:r>
            <a:endParaRPr lang="en-US" sz="1200" dirty="0"/>
          </a:p>
          <a:p>
            <a:pPr lvl="1" algn="r"/>
            <a:r>
              <a:rPr lang="he-IL" sz="1200" dirty="0"/>
              <a:t>הכנסה של ערך עם מפתח שכבר קיים </a:t>
            </a:r>
            <a:r>
              <a:rPr lang="he-IL" sz="1200" b="1" dirty="0">
                <a:solidFill>
                  <a:schemeClr val="bg2"/>
                </a:solidFill>
              </a:rPr>
              <a:t>לא תכניס אותו שוב</a:t>
            </a:r>
          </a:p>
          <a:p>
            <a:pPr lvl="1" algn="r"/>
            <a:r>
              <a:rPr lang="he-IL" sz="1200" dirty="0"/>
              <a:t>האלמנטים מסודרים בצורה ממוינת על פי המפתח </a:t>
            </a:r>
            <a:br>
              <a:rPr lang="en-US" sz="1200" dirty="0"/>
            </a:br>
            <a:r>
              <a:rPr lang="he-IL" sz="1200" dirty="0"/>
              <a:t>(ה-</a:t>
            </a:r>
            <a:r>
              <a:rPr lang="en-US" sz="1200" dirty="0"/>
              <a:t>key</a:t>
            </a:r>
            <a:r>
              <a:rPr lang="he-IL" sz="1200" dirty="0"/>
              <a:t> חייב לתמוך באופרטור &gt;)</a:t>
            </a:r>
          </a:p>
          <a:p>
            <a:endParaRPr lang="he-IL" sz="1600" dirty="0"/>
          </a:p>
          <a:p>
            <a:r>
              <a:rPr lang="he-IL" sz="1600" b="1" dirty="0">
                <a:solidFill>
                  <a:schemeClr val="accent1"/>
                </a:solidFill>
              </a:rPr>
              <a:t>דוגמה</a:t>
            </a:r>
            <a:r>
              <a:rPr lang="he-IL" sz="1600" dirty="0"/>
              <a:t>: </a:t>
            </a:r>
            <a:r>
              <a:rPr lang="en-US" sz="1600" dirty="0">
                <a:latin typeface="Consolas" panose="020B0609020204030204" pitchFamily="49" charset="0"/>
              </a:rPr>
              <a:t>std::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</a:rPr>
              <a:t>multimap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</a:rPr>
              <a:t>key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</a:rPr>
              <a:t>value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  <a:r>
              <a:rPr lang="he-IL" sz="1600" dirty="0">
                <a:latin typeface="Consolas" panose="020B0609020204030204" pitchFamily="49" charset="0"/>
              </a:rPr>
              <a:t> </a:t>
            </a:r>
            <a:r>
              <a:rPr lang="he-IL" sz="1600" dirty="0"/>
              <a:t>- </a:t>
            </a:r>
            <a:r>
              <a:rPr lang="he-IL" sz="1600" b="1" dirty="0"/>
              <a:t>מילון עם כפילויות</a:t>
            </a:r>
            <a:r>
              <a:rPr lang="en-US" sz="1600" dirty="0"/>
              <a:t>	 </a:t>
            </a:r>
          </a:p>
          <a:p>
            <a:pPr lvl="1" algn="r"/>
            <a:r>
              <a:rPr lang="he-IL" sz="1200" dirty="0"/>
              <a:t>קבוצה המכילה זוגות של </a:t>
            </a:r>
            <a:r>
              <a:rPr lang="en-US" sz="1200" b="1" dirty="0">
                <a:solidFill>
                  <a:schemeClr val="tx1"/>
                </a:solidFill>
              </a:rPr>
              <a:t>Key</a:t>
            </a:r>
            <a:r>
              <a:rPr lang="en-US" sz="1200" dirty="0"/>
              <a:t> </a:t>
            </a:r>
            <a:r>
              <a:rPr lang="he-IL" sz="1200" dirty="0"/>
              <a:t> ו-</a:t>
            </a:r>
            <a:r>
              <a:rPr lang="en-US" sz="1200" b="1" dirty="0">
                <a:solidFill>
                  <a:schemeClr val="tx1"/>
                </a:solidFill>
              </a:rPr>
              <a:t>Value</a:t>
            </a:r>
            <a:r>
              <a:rPr lang="he-IL" sz="1200" dirty="0"/>
              <a:t> (</a:t>
            </a:r>
            <a:r>
              <a:rPr lang="en-US" sz="1200" dirty="0"/>
              <a:t>Pair</a:t>
            </a:r>
            <a:r>
              <a:rPr lang="he-IL" sz="1200" dirty="0"/>
              <a:t>)</a:t>
            </a:r>
            <a:endParaRPr lang="en-US" sz="1200" dirty="0"/>
          </a:p>
          <a:p>
            <a:pPr lvl="1" algn="r"/>
            <a:r>
              <a:rPr lang="he-IL" sz="1200" dirty="0"/>
              <a:t>הכנסה של ערך עם מפתח שכבר קיים </a:t>
            </a:r>
            <a:r>
              <a:rPr lang="he-IL" sz="1200" b="1" dirty="0">
                <a:solidFill>
                  <a:schemeClr val="accent2">
                    <a:lumMod val="75000"/>
                  </a:schemeClr>
                </a:solidFill>
              </a:rPr>
              <a:t>תכניס אותו שוב</a:t>
            </a:r>
          </a:p>
          <a:p>
            <a:pPr lvl="1" algn="r"/>
            <a:r>
              <a:rPr lang="he-IL" sz="1200" dirty="0"/>
              <a:t>האלמנטים מסודרים בצורה ממוינת על פי המפתח </a:t>
            </a:r>
            <a:br>
              <a:rPr lang="en-US" sz="1200" dirty="0"/>
            </a:br>
            <a:r>
              <a:rPr lang="he-IL" sz="1200" dirty="0"/>
              <a:t>(ה-</a:t>
            </a:r>
            <a:r>
              <a:rPr lang="en-US" sz="1200" dirty="0"/>
              <a:t>key</a:t>
            </a:r>
            <a:r>
              <a:rPr lang="he-IL" sz="1200" dirty="0"/>
              <a:t> חייב לתמוך באופרטור &gt;)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Containers</a:t>
            </a:r>
            <a:endParaRPr lang="en-IL" dirty="0"/>
          </a:p>
        </p:txBody>
      </p:sp>
      <p:sp>
        <p:nvSpPr>
          <p:cNvPr id="23" name="Google Shape;194;p19">
            <a:extLst>
              <a:ext uri="{FF2B5EF4-FFF2-40B4-BE49-F238E27FC236}">
                <a16:creationId xmlns:a16="http://schemas.microsoft.com/office/drawing/2014/main" id="{7F9C7FCE-8FA6-42A3-B281-A344EC4403A5}"/>
              </a:ext>
            </a:extLst>
          </p:cNvPr>
          <p:cNvSpPr txBox="1">
            <a:spLocks/>
          </p:cNvSpPr>
          <p:nvPr/>
        </p:nvSpPr>
        <p:spPr>
          <a:xfrm>
            <a:off x="8412031" y="668283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דוגמה</a:t>
            </a:r>
          </a:p>
        </p:txBody>
      </p:sp>
      <p:grpSp>
        <p:nvGrpSpPr>
          <p:cNvPr id="28" name="קבוצה 21">
            <a:extLst>
              <a:ext uri="{FF2B5EF4-FFF2-40B4-BE49-F238E27FC236}">
                <a16:creationId xmlns:a16="http://schemas.microsoft.com/office/drawing/2014/main" id="{3407997A-8FB1-46D1-8901-C21200FCB1BC}"/>
              </a:ext>
            </a:extLst>
          </p:cNvPr>
          <p:cNvGrpSpPr/>
          <p:nvPr/>
        </p:nvGrpSpPr>
        <p:grpSpPr>
          <a:xfrm>
            <a:off x="8358657" y="99204"/>
            <a:ext cx="609420" cy="608962"/>
            <a:chOff x="7651226" y="1100170"/>
            <a:chExt cx="609420" cy="608962"/>
          </a:xfrm>
        </p:grpSpPr>
        <p:sp>
          <p:nvSpPr>
            <p:cNvPr id="29" name="גרפיקה 2">
              <a:extLst>
                <a:ext uri="{FF2B5EF4-FFF2-40B4-BE49-F238E27FC236}">
                  <a16:creationId xmlns:a16="http://schemas.microsoft.com/office/drawing/2014/main" id="{64D8128B-0475-4EA1-B582-6C1135012B79}"/>
                </a:ext>
              </a:extLst>
            </p:cNvPr>
            <p:cNvSpPr/>
            <p:nvPr/>
          </p:nvSpPr>
          <p:spPr>
            <a:xfrm>
              <a:off x="7651455" y="1100170"/>
              <a:ext cx="563194" cy="561131"/>
            </a:xfrm>
            <a:custGeom>
              <a:avLst/>
              <a:gdLst>
                <a:gd name="connsiteX0" fmla="*/ 144215 w 563194"/>
                <a:gd name="connsiteY0" fmla="*/ 24278 h 561131"/>
                <a:gd name="connsiteX1" fmla="*/ 24507 w 563194"/>
                <a:gd name="connsiteY1" fmla="*/ 24278 h 561131"/>
                <a:gd name="connsiteX2" fmla="*/ 24507 w 563194"/>
                <a:gd name="connsiteY2" fmla="*/ 143986 h 561131"/>
                <a:gd name="connsiteX3" fmla="*/ 441654 w 563194"/>
                <a:gd name="connsiteY3" fmla="*/ 561132 h 561131"/>
                <a:gd name="connsiteX4" fmla="*/ 563194 w 563194"/>
                <a:gd name="connsiteY4" fmla="*/ 443867 h 561131"/>
                <a:gd name="connsiteX5" fmla="*/ 144215 w 563194"/>
                <a:gd name="connsiteY5" fmla="*/ 24278 h 56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194" h="561131">
                  <a:moveTo>
                    <a:pt x="144215" y="24278"/>
                  </a:moveTo>
                  <a:cubicBezTo>
                    <a:pt x="111235" y="-8093"/>
                    <a:pt x="57488" y="-8093"/>
                    <a:pt x="24507" y="24278"/>
                  </a:cubicBezTo>
                  <a:cubicBezTo>
                    <a:pt x="-8474" y="56648"/>
                    <a:pt x="-7863" y="111005"/>
                    <a:pt x="24507" y="143986"/>
                  </a:cubicBezTo>
                  <a:lnTo>
                    <a:pt x="441654" y="561132"/>
                  </a:lnTo>
                  <a:lnTo>
                    <a:pt x="563194" y="443867"/>
                  </a:lnTo>
                  <a:lnTo>
                    <a:pt x="144215" y="24278"/>
                  </a:ln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rgbClr val="91B3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0" name="גרפיקה 2">
              <a:extLst>
                <a:ext uri="{FF2B5EF4-FFF2-40B4-BE49-F238E27FC236}">
                  <a16:creationId xmlns:a16="http://schemas.microsoft.com/office/drawing/2014/main" id="{5E4D9A46-6FC9-4B78-88DC-85A499A2085E}"/>
                </a:ext>
              </a:extLst>
            </p:cNvPr>
            <p:cNvSpPr/>
            <p:nvPr/>
          </p:nvSpPr>
          <p:spPr>
            <a:xfrm>
              <a:off x="8093108" y="1543426"/>
              <a:ext cx="167440" cy="165607"/>
            </a:xfrm>
            <a:custGeom>
              <a:avLst/>
              <a:gdLst>
                <a:gd name="connsiteX0" fmla="*/ 167347 w 167440"/>
                <a:gd name="connsiteY0" fmla="*/ 142917 h 165607"/>
                <a:gd name="connsiteX1" fmla="*/ 153911 w 167440"/>
                <a:gd name="connsiteY1" fmla="*/ 32370 h 165607"/>
                <a:gd name="connsiteX2" fmla="*/ 121540 w 167440"/>
                <a:gd name="connsiteY2" fmla="*/ 0 h 165607"/>
                <a:gd name="connsiteX3" fmla="*/ 0 w 167440"/>
                <a:gd name="connsiteY3" fmla="*/ 117876 h 165607"/>
                <a:gd name="connsiteX4" fmla="*/ 34202 w 167440"/>
                <a:gd name="connsiteY4" fmla="*/ 152078 h 165607"/>
                <a:gd name="connsiteX5" fmla="*/ 144749 w 167440"/>
                <a:gd name="connsiteY5" fmla="*/ 165515 h 165607"/>
                <a:gd name="connsiteX6" fmla="*/ 167347 w 167440"/>
                <a:gd name="connsiteY6" fmla="*/ 142917 h 16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40" h="165607">
                  <a:moveTo>
                    <a:pt x="167347" y="142917"/>
                  </a:moveTo>
                  <a:lnTo>
                    <a:pt x="153911" y="32370"/>
                  </a:lnTo>
                  <a:lnTo>
                    <a:pt x="121540" y="0"/>
                  </a:lnTo>
                  <a:lnTo>
                    <a:pt x="0" y="117876"/>
                  </a:lnTo>
                  <a:lnTo>
                    <a:pt x="34202" y="152078"/>
                  </a:lnTo>
                  <a:lnTo>
                    <a:pt x="144749" y="165515"/>
                  </a:lnTo>
                  <a:cubicBezTo>
                    <a:pt x="157575" y="166736"/>
                    <a:pt x="168569" y="155743"/>
                    <a:pt x="167347" y="142917"/>
                  </a:cubicBez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1" name="גרפיקה 2">
              <a:extLst>
                <a:ext uri="{FF2B5EF4-FFF2-40B4-BE49-F238E27FC236}">
                  <a16:creationId xmlns:a16="http://schemas.microsoft.com/office/drawing/2014/main" id="{5524EE6F-737C-4C57-BE27-E538465E1785}"/>
                </a:ext>
              </a:extLst>
            </p:cNvPr>
            <p:cNvSpPr/>
            <p:nvPr/>
          </p:nvSpPr>
          <p:spPr>
            <a:xfrm>
              <a:off x="8185943" y="1633818"/>
              <a:ext cx="73932" cy="74541"/>
            </a:xfrm>
            <a:custGeom>
              <a:avLst/>
              <a:gdLst>
                <a:gd name="connsiteX0" fmla="*/ 73901 w 73932"/>
                <a:gd name="connsiteY0" fmla="*/ 54968 h 74541"/>
                <a:gd name="connsiteX1" fmla="*/ 72069 w 73932"/>
                <a:gd name="connsiteY1" fmla="*/ 0 h 74541"/>
                <a:gd name="connsiteX2" fmla="*/ 0 w 73932"/>
                <a:gd name="connsiteY2" fmla="*/ 72680 h 74541"/>
                <a:gd name="connsiteX3" fmla="*/ 54357 w 73932"/>
                <a:gd name="connsiteY3" fmla="*/ 74512 h 74541"/>
                <a:gd name="connsiteX4" fmla="*/ 73901 w 73932"/>
                <a:gd name="connsiteY4" fmla="*/ 54968 h 7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32" h="74541">
                  <a:moveTo>
                    <a:pt x="73901" y="54968"/>
                  </a:moveTo>
                  <a:lnTo>
                    <a:pt x="72069" y="0"/>
                  </a:lnTo>
                  <a:lnTo>
                    <a:pt x="0" y="72680"/>
                  </a:lnTo>
                  <a:lnTo>
                    <a:pt x="54357" y="74512"/>
                  </a:lnTo>
                  <a:cubicBezTo>
                    <a:pt x="65962" y="75123"/>
                    <a:pt x="74512" y="65962"/>
                    <a:pt x="73901" y="54968"/>
                  </a:cubicBezTo>
                  <a:close/>
                </a:path>
              </a:pathLst>
            </a:custGeom>
            <a:solidFill>
              <a:schemeClr val="bg2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2" name="גרפיקה 2">
              <a:extLst>
                <a:ext uri="{FF2B5EF4-FFF2-40B4-BE49-F238E27FC236}">
                  <a16:creationId xmlns:a16="http://schemas.microsoft.com/office/drawing/2014/main" id="{55B94387-0675-4F01-8247-56A979AC0BD9}"/>
                </a:ext>
              </a:extLst>
            </p:cNvPr>
            <p:cNvSpPr/>
            <p:nvPr/>
          </p:nvSpPr>
          <p:spPr>
            <a:xfrm>
              <a:off x="7654280" y="1100170"/>
              <a:ext cx="173760" cy="173301"/>
            </a:xfrm>
            <a:custGeom>
              <a:avLst/>
              <a:gdLst>
                <a:gd name="connsiteX0" fmla="*/ 24736 w 173760"/>
                <a:gd name="connsiteY0" fmla="*/ 24278 h 173301"/>
                <a:gd name="connsiteX1" fmla="*/ 24736 w 173760"/>
                <a:gd name="connsiteY1" fmla="*/ 24278 h 173301"/>
                <a:gd name="connsiteX2" fmla="*/ 24736 w 173760"/>
                <a:gd name="connsiteY2" fmla="*/ 143986 h 173301"/>
                <a:gd name="connsiteX3" fmla="*/ 54052 w 173760"/>
                <a:gd name="connsiteY3" fmla="*/ 173302 h 173301"/>
                <a:gd name="connsiteX4" fmla="*/ 173760 w 173760"/>
                <a:gd name="connsiteY4" fmla="*/ 53594 h 173301"/>
                <a:gd name="connsiteX5" fmla="*/ 143833 w 173760"/>
                <a:gd name="connsiteY5" fmla="*/ 24278 h 173301"/>
                <a:gd name="connsiteX6" fmla="*/ 24736 w 173760"/>
                <a:gd name="connsiteY6" fmla="*/ 24278 h 17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760" h="173301">
                  <a:moveTo>
                    <a:pt x="24736" y="24278"/>
                  </a:move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54052" y="173302"/>
                  </a:lnTo>
                  <a:lnTo>
                    <a:pt x="173760" y="53594"/>
                  </a:lnTo>
                  <a:lnTo>
                    <a:pt x="143833" y="24278"/>
                  </a:lnTo>
                  <a:cubicBezTo>
                    <a:pt x="110852" y="-8093"/>
                    <a:pt x="57106" y="-8093"/>
                    <a:pt x="24736" y="24278"/>
                  </a:cubicBezTo>
                  <a:close/>
                </a:path>
              </a:pathLst>
            </a:custGeom>
            <a:solidFill>
              <a:schemeClr val="accent1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3" name="גרפיקה 2">
              <a:extLst>
                <a:ext uri="{FF2B5EF4-FFF2-40B4-BE49-F238E27FC236}">
                  <a16:creationId xmlns:a16="http://schemas.microsoft.com/office/drawing/2014/main" id="{CA61878E-F7F5-4008-974C-EC24AD457A5D}"/>
                </a:ext>
              </a:extLst>
            </p:cNvPr>
            <p:cNvSpPr/>
            <p:nvPr/>
          </p:nvSpPr>
          <p:spPr>
            <a:xfrm>
              <a:off x="7651226" y="1100170"/>
              <a:ext cx="609420" cy="608962"/>
            </a:xfrm>
            <a:custGeom>
              <a:avLst/>
              <a:gdLst>
                <a:gd name="connsiteX0" fmla="*/ 476084 w 609420"/>
                <a:gd name="connsiteY0" fmla="*/ 595334 h 608962"/>
                <a:gd name="connsiteX1" fmla="*/ 586631 w 609420"/>
                <a:gd name="connsiteY1" fmla="*/ 608771 h 608962"/>
                <a:gd name="connsiteX2" fmla="*/ 609229 w 609420"/>
                <a:gd name="connsiteY2" fmla="*/ 586173 h 608962"/>
                <a:gd name="connsiteX3" fmla="*/ 595793 w 609420"/>
                <a:gd name="connsiteY3" fmla="*/ 475626 h 608962"/>
                <a:gd name="connsiteX4" fmla="*/ 144444 w 609420"/>
                <a:gd name="connsiteY4" fmla="*/ 24278 h 608962"/>
                <a:gd name="connsiteX5" fmla="*/ 24736 w 609420"/>
                <a:gd name="connsiteY5" fmla="*/ 24278 h 608962"/>
                <a:gd name="connsiteX6" fmla="*/ 24736 w 609420"/>
                <a:gd name="connsiteY6" fmla="*/ 24278 h 608962"/>
                <a:gd name="connsiteX7" fmla="*/ 24736 w 609420"/>
                <a:gd name="connsiteY7" fmla="*/ 143986 h 608962"/>
                <a:gd name="connsiteX8" fmla="*/ 476084 w 609420"/>
                <a:gd name="connsiteY8" fmla="*/ 595334 h 60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0" h="608962">
                  <a:moveTo>
                    <a:pt x="476084" y="595334"/>
                  </a:moveTo>
                  <a:lnTo>
                    <a:pt x="586631" y="608771"/>
                  </a:lnTo>
                  <a:cubicBezTo>
                    <a:pt x="599457" y="610603"/>
                    <a:pt x="611062" y="598999"/>
                    <a:pt x="609229" y="586173"/>
                  </a:cubicBezTo>
                  <a:lnTo>
                    <a:pt x="595793" y="475626"/>
                  </a:lnTo>
                  <a:lnTo>
                    <a:pt x="144444" y="24278"/>
                  </a:lnTo>
                  <a:cubicBezTo>
                    <a:pt x="111463" y="-8093"/>
                    <a:pt x="57716" y="-8093"/>
                    <a:pt x="24736" y="24278"/>
                  </a:cubicBez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476084" y="595334"/>
                  </a:lnTo>
                  <a:close/>
                </a:path>
              </a:pathLst>
            </a:custGeom>
            <a:noFill/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34" name="גרפיקה 2">
              <a:extLst>
                <a:ext uri="{FF2B5EF4-FFF2-40B4-BE49-F238E27FC236}">
                  <a16:creationId xmlns:a16="http://schemas.microsoft.com/office/drawing/2014/main" id="{5F9A77C7-35BF-42EE-AFCB-070F0EA0F4DD}"/>
                </a:ext>
              </a:extLst>
            </p:cNvPr>
            <p:cNvSpPr/>
            <p:nvPr/>
          </p:nvSpPr>
          <p:spPr>
            <a:xfrm>
              <a:off x="7707721" y="1153764"/>
              <a:ext cx="119708" cy="119708"/>
            </a:xfrm>
            <a:custGeom>
              <a:avLst/>
              <a:gdLst>
                <a:gd name="connsiteX0" fmla="*/ 0 w 119708"/>
                <a:gd name="connsiteY0" fmla="*/ 119708 h 119708"/>
                <a:gd name="connsiteX1" fmla="*/ 119708 w 119708"/>
                <a:gd name="connsiteY1" fmla="*/ 0 h 11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708" h="119708">
                  <a:moveTo>
                    <a:pt x="0" y="119708"/>
                  </a:moveTo>
                  <a:lnTo>
                    <a:pt x="11970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5" name="גרפיקה 2">
              <a:extLst>
                <a:ext uri="{FF2B5EF4-FFF2-40B4-BE49-F238E27FC236}">
                  <a16:creationId xmlns:a16="http://schemas.microsoft.com/office/drawing/2014/main" id="{0199C58A-6A96-4D97-8E48-7AB614952241}"/>
                </a:ext>
              </a:extLst>
            </p:cNvPr>
            <p:cNvSpPr/>
            <p:nvPr/>
          </p:nvSpPr>
          <p:spPr>
            <a:xfrm>
              <a:off x="7766354" y="1263700"/>
              <a:ext cx="231476" cy="231476"/>
            </a:xfrm>
            <a:custGeom>
              <a:avLst/>
              <a:gdLst>
                <a:gd name="connsiteX0" fmla="*/ 0 w 231476"/>
                <a:gd name="connsiteY0" fmla="*/ 0 h 231476"/>
                <a:gd name="connsiteX1" fmla="*/ 231477 w 231476"/>
                <a:gd name="connsiteY1" fmla="*/ 231476 h 23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476" h="231476">
                  <a:moveTo>
                    <a:pt x="0" y="0"/>
                  </a:moveTo>
                  <a:lnTo>
                    <a:pt x="231477" y="231476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" name="גרפיקה 2">
              <a:extLst>
                <a:ext uri="{FF2B5EF4-FFF2-40B4-BE49-F238E27FC236}">
                  <a16:creationId xmlns:a16="http://schemas.microsoft.com/office/drawing/2014/main" id="{BD4C4AC6-8BC3-4D78-84CC-BDB785C81641}"/>
                </a:ext>
              </a:extLst>
            </p:cNvPr>
            <p:cNvSpPr/>
            <p:nvPr/>
          </p:nvSpPr>
          <p:spPr>
            <a:xfrm>
              <a:off x="7898888" y="1291184"/>
              <a:ext cx="261403" cy="262014"/>
            </a:xfrm>
            <a:custGeom>
              <a:avLst/>
              <a:gdLst>
                <a:gd name="connsiteX0" fmla="*/ 0 w 261403"/>
                <a:gd name="connsiteY0" fmla="*/ 0 h 262014"/>
                <a:gd name="connsiteX1" fmla="*/ 261404 w 261403"/>
                <a:gd name="connsiteY1" fmla="*/ 262014 h 2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3" h="262014">
                  <a:moveTo>
                    <a:pt x="0" y="0"/>
                  </a:moveTo>
                  <a:lnTo>
                    <a:pt x="261404" y="262014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" name="גרפיקה 2">
              <a:extLst>
                <a:ext uri="{FF2B5EF4-FFF2-40B4-BE49-F238E27FC236}">
                  <a16:creationId xmlns:a16="http://schemas.microsoft.com/office/drawing/2014/main" id="{9D1750B9-0033-4BCA-BD50-8616E5778943}"/>
                </a:ext>
              </a:extLst>
            </p:cNvPr>
            <p:cNvSpPr/>
            <p:nvPr/>
          </p:nvSpPr>
          <p:spPr>
            <a:xfrm>
              <a:off x="8182279" y="1632597"/>
              <a:ext cx="71458" cy="72069"/>
            </a:xfrm>
            <a:custGeom>
              <a:avLst/>
              <a:gdLst>
                <a:gd name="connsiteX0" fmla="*/ 0 w 71458"/>
                <a:gd name="connsiteY0" fmla="*/ 72069 h 72069"/>
                <a:gd name="connsiteX1" fmla="*/ 71458 w 71458"/>
                <a:gd name="connsiteY1" fmla="*/ 0 h 7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58" h="72069">
                  <a:moveTo>
                    <a:pt x="0" y="72069"/>
                  </a:moveTo>
                  <a:lnTo>
                    <a:pt x="7145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A9EC197-36EC-4651-A68C-177D536D327B}"/>
              </a:ext>
            </a:extLst>
          </p:cNvPr>
          <p:cNvGrpSpPr/>
          <p:nvPr/>
        </p:nvGrpSpPr>
        <p:grpSpPr>
          <a:xfrm>
            <a:off x="652463" y="1091197"/>
            <a:ext cx="2028826" cy="1598489"/>
            <a:chOff x="652463" y="1091197"/>
            <a:chExt cx="2028826" cy="159848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8AED5B7-25E0-4F38-B04C-C4B416A2B9D6}"/>
                </a:ext>
              </a:extLst>
            </p:cNvPr>
            <p:cNvSpPr/>
            <p:nvPr/>
          </p:nvSpPr>
          <p:spPr>
            <a:xfrm>
              <a:off x="652463" y="1519238"/>
              <a:ext cx="2028826" cy="11704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257E098-DEE8-4D37-826B-6123092B0376}"/>
                </a:ext>
              </a:extLst>
            </p:cNvPr>
            <p:cNvSpPr/>
            <p:nvPr/>
          </p:nvSpPr>
          <p:spPr>
            <a:xfrm>
              <a:off x="1220596" y="1683732"/>
              <a:ext cx="153385" cy="2156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000" dirty="0">
                  <a:ln>
                    <a:solidFill>
                      <a:schemeClr val="accent3"/>
                    </a:solidFill>
                  </a:ln>
                </a:rPr>
                <a:t>2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012E708-EA70-4581-93BB-E53C110AD421}"/>
                </a:ext>
              </a:extLst>
            </p:cNvPr>
            <p:cNvSpPr txBox="1"/>
            <p:nvPr/>
          </p:nvSpPr>
          <p:spPr>
            <a:xfrm>
              <a:off x="1357912" y="1091197"/>
              <a:ext cx="7954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2"/>
                  </a:solidFill>
                  <a:latin typeface="Consolas" panose="020B0609020204030204" pitchFamily="49" charset="0"/>
                </a:rPr>
                <a:t>map</a:t>
              </a:r>
              <a:endParaRPr lang="en-IL" sz="2000" b="1" dirty="0">
                <a:solidFill>
                  <a:schemeClr val="bg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F75A8B8C-0423-4882-978F-ABD9787BDA7F}"/>
                </a:ext>
              </a:extLst>
            </p:cNvPr>
            <p:cNvSpPr/>
            <p:nvPr/>
          </p:nvSpPr>
          <p:spPr>
            <a:xfrm>
              <a:off x="1380043" y="1683732"/>
              <a:ext cx="153385" cy="2156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n>
                    <a:solidFill>
                      <a:schemeClr val="accent3"/>
                    </a:solidFill>
                  </a:ln>
                </a:rPr>
                <a:t>x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118ED198-155B-4ABC-A20D-ADA192DB3C0C}"/>
                </a:ext>
              </a:extLst>
            </p:cNvPr>
            <p:cNvSpPr/>
            <p:nvPr/>
          </p:nvSpPr>
          <p:spPr>
            <a:xfrm>
              <a:off x="854948" y="1996206"/>
              <a:ext cx="153385" cy="2156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n>
                    <a:solidFill>
                      <a:schemeClr val="accent3"/>
                    </a:solidFill>
                  </a:ln>
                </a:rPr>
                <a:t>1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3B36840B-79FC-4E88-9F1A-D89186BB78F5}"/>
                </a:ext>
              </a:extLst>
            </p:cNvPr>
            <p:cNvSpPr/>
            <p:nvPr/>
          </p:nvSpPr>
          <p:spPr>
            <a:xfrm>
              <a:off x="1014395" y="1996206"/>
              <a:ext cx="153385" cy="2156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n>
                    <a:solidFill>
                      <a:schemeClr val="accent3"/>
                    </a:solidFill>
                  </a:ln>
                </a:rPr>
                <a:t>z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91EA5E3B-D60A-46CC-A3F0-C695ACBAE0B1}"/>
                </a:ext>
              </a:extLst>
            </p:cNvPr>
            <p:cNvSpPr/>
            <p:nvPr/>
          </p:nvSpPr>
          <p:spPr>
            <a:xfrm>
              <a:off x="1705974" y="1751064"/>
              <a:ext cx="153385" cy="2156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n>
                    <a:solidFill>
                      <a:schemeClr val="accent3"/>
                    </a:solidFill>
                  </a:ln>
                </a:rPr>
                <a:t>5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52FE2408-BA1D-4EDA-BC8E-4ED9B354DA7E}"/>
                </a:ext>
              </a:extLst>
            </p:cNvPr>
            <p:cNvSpPr/>
            <p:nvPr/>
          </p:nvSpPr>
          <p:spPr>
            <a:xfrm>
              <a:off x="1865421" y="1751064"/>
              <a:ext cx="153385" cy="2156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n>
                    <a:solidFill>
                      <a:schemeClr val="accent3"/>
                    </a:solidFill>
                  </a:ln>
                </a:rPr>
                <a:t>y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B99BFC40-462C-4411-B68A-418BBF879551}"/>
                </a:ext>
              </a:extLst>
            </p:cNvPr>
            <p:cNvSpPr/>
            <p:nvPr/>
          </p:nvSpPr>
          <p:spPr>
            <a:xfrm>
              <a:off x="1433998" y="2063844"/>
              <a:ext cx="153385" cy="2156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n>
                    <a:solidFill>
                      <a:schemeClr val="accent3"/>
                    </a:solidFill>
                  </a:ln>
                </a:rPr>
                <a:t>4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5E495B6C-DF4B-4E68-B8BD-896A6C5B8251}"/>
                </a:ext>
              </a:extLst>
            </p:cNvPr>
            <p:cNvSpPr/>
            <p:nvPr/>
          </p:nvSpPr>
          <p:spPr>
            <a:xfrm>
              <a:off x="1593445" y="2063844"/>
              <a:ext cx="153385" cy="2156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n>
                    <a:solidFill>
                      <a:schemeClr val="accent3"/>
                    </a:solidFill>
                  </a:ln>
                </a:rPr>
                <a:t>y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5FA5C130-B988-4FB6-AFF4-40ED02C19437}"/>
                </a:ext>
              </a:extLst>
            </p:cNvPr>
            <p:cNvSpPr/>
            <p:nvPr/>
          </p:nvSpPr>
          <p:spPr>
            <a:xfrm>
              <a:off x="1154485" y="2335535"/>
              <a:ext cx="153385" cy="2156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n>
                    <a:solidFill>
                      <a:schemeClr val="accent3"/>
                    </a:solidFill>
                  </a:ln>
                </a:rPr>
                <a:t>3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9ECCCFD5-B9CA-48A0-BDAD-1A06E0AF4C60}"/>
                </a:ext>
              </a:extLst>
            </p:cNvPr>
            <p:cNvSpPr/>
            <p:nvPr/>
          </p:nvSpPr>
          <p:spPr>
            <a:xfrm>
              <a:off x="1313932" y="2335535"/>
              <a:ext cx="153385" cy="2156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n>
                    <a:solidFill>
                      <a:schemeClr val="accent3"/>
                    </a:solidFill>
                  </a:ln>
                </a:rPr>
                <a:t>y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8A224B7-DDE3-4920-AA0F-58C1740B0047}"/>
                </a:ext>
              </a:extLst>
            </p:cNvPr>
            <p:cNvSpPr/>
            <p:nvPr/>
          </p:nvSpPr>
          <p:spPr>
            <a:xfrm>
              <a:off x="1993948" y="2085810"/>
              <a:ext cx="153385" cy="2156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n>
                    <a:solidFill>
                      <a:schemeClr val="accent3"/>
                    </a:solidFill>
                  </a:ln>
                </a:rPr>
                <a:t>6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42809AB1-0F0E-48C5-A1EF-1447D75EDE58}"/>
                </a:ext>
              </a:extLst>
            </p:cNvPr>
            <p:cNvSpPr/>
            <p:nvPr/>
          </p:nvSpPr>
          <p:spPr>
            <a:xfrm>
              <a:off x="2153395" y="2085810"/>
              <a:ext cx="153385" cy="2156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n>
                    <a:solidFill>
                      <a:schemeClr val="accent3"/>
                    </a:solidFill>
                  </a:ln>
                </a:rPr>
                <a:t>z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115C2B3-253B-43A6-A0CD-4A23F62423F1}"/>
              </a:ext>
            </a:extLst>
          </p:cNvPr>
          <p:cNvGrpSpPr/>
          <p:nvPr/>
        </p:nvGrpSpPr>
        <p:grpSpPr>
          <a:xfrm>
            <a:off x="897116" y="3031719"/>
            <a:ext cx="2028826" cy="1574038"/>
            <a:chOff x="897116" y="3031719"/>
            <a:chExt cx="2028826" cy="157403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348B0D0-9ED8-44EF-8AA6-2FEEC0F37CE6}"/>
                </a:ext>
              </a:extLst>
            </p:cNvPr>
            <p:cNvSpPr txBox="1"/>
            <p:nvPr/>
          </p:nvSpPr>
          <p:spPr>
            <a:xfrm>
              <a:off x="1241396" y="3031719"/>
              <a:ext cx="139217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2"/>
                  </a:solidFill>
                  <a:latin typeface="Consolas" panose="020B0609020204030204" pitchFamily="49" charset="0"/>
                </a:rPr>
                <a:t>multimap</a:t>
              </a:r>
              <a:endParaRPr lang="en-IL" sz="2000" b="1" dirty="0">
                <a:solidFill>
                  <a:schemeClr val="bg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A545347-E73A-4B01-8000-CDB26926974F}"/>
                </a:ext>
              </a:extLst>
            </p:cNvPr>
            <p:cNvSpPr/>
            <p:nvPr/>
          </p:nvSpPr>
          <p:spPr>
            <a:xfrm>
              <a:off x="897116" y="3435309"/>
              <a:ext cx="2028826" cy="11704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44AD847D-936D-4C49-9291-3906A9F59829}"/>
                </a:ext>
              </a:extLst>
            </p:cNvPr>
            <p:cNvSpPr/>
            <p:nvPr/>
          </p:nvSpPr>
          <p:spPr>
            <a:xfrm>
              <a:off x="1465249" y="3599803"/>
              <a:ext cx="153385" cy="2156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n>
                    <a:solidFill>
                      <a:schemeClr val="accent3"/>
                    </a:solidFill>
                  </a:ln>
                </a:rPr>
                <a:t>1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CB451DC8-9715-4AA5-9BCF-24F63B120F03}"/>
                </a:ext>
              </a:extLst>
            </p:cNvPr>
            <p:cNvSpPr/>
            <p:nvPr/>
          </p:nvSpPr>
          <p:spPr>
            <a:xfrm>
              <a:off x="1624696" y="3599803"/>
              <a:ext cx="153385" cy="2156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n>
                    <a:solidFill>
                      <a:schemeClr val="accent3"/>
                    </a:solidFill>
                  </a:ln>
                </a:rPr>
                <a:t>x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FC546203-22D1-4E37-A7CC-F0C93EFD6315}"/>
                </a:ext>
              </a:extLst>
            </p:cNvPr>
            <p:cNvSpPr/>
            <p:nvPr/>
          </p:nvSpPr>
          <p:spPr>
            <a:xfrm>
              <a:off x="1099601" y="3912277"/>
              <a:ext cx="153385" cy="2156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n>
                    <a:solidFill>
                      <a:schemeClr val="accent3"/>
                    </a:solidFill>
                  </a:ln>
                </a:rPr>
                <a:t>1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3E28B63C-A701-4605-9DC7-7FC97AB51498}"/>
                </a:ext>
              </a:extLst>
            </p:cNvPr>
            <p:cNvSpPr/>
            <p:nvPr/>
          </p:nvSpPr>
          <p:spPr>
            <a:xfrm>
              <a:off x="1259048" y="3912277"/>
              <a:ext cx="153385" cy="2156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n>
                    <a:solidFill>
                      <a:schemeClr val="accent3"/>
                    </a:solidFill>
                  </a:ln>
                </a:rPr>
                <a:t>z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4C7FAEF8-EC12-4720-BEDC-0B34C9289699}"/>
                </a:ext>
              </a:extLst>
            </p:cNvPr>
            <p:cNvSpPr/>
            <p:nvPr/>
          </p:nvSpPr>
          <p:spPr>
            <a:xfrm>
              <a:off x="1950627" y="3667135"/>
              <a:ext cx="153385" cy="2156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n>
                    <a:solidFill>
                      <a:schemeClr val="accent3"/>
                    </a:solidFill>
                  </a:ln>
                </a:rPr>
                <a:t>3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7BB2945C-16DF-49EA-838B-1D25671863B3}"/>
                </a:ext>
              </a:extLst>
            </p:cNvPr>
            <p:cNvSpPr/>
            <p:nvPr/>
          </p:nvSpPr>
          <p:spPr>
            <a:xfrm>
              <a:off x="2110074" y="3667135"/>
              <a:ext cx="153385" cy="2156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n>
                    <a:solidFill>
                      <a:schemeClr val="accent3"/>
                    </a:solidFill>
                  </a:ln>
                </a:rPr>
                <a:t>y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AE7526EA-6D61-4BD4-86D5-2A35CEAE6EA2}"/>
                </a:ext>
              </a:extLst>
            </p:cNvPr>
            <p:cNvSpPr/>
            <p:nvPr/>
          </p:nvSpPr>
          <p:spPr>
            <a:xfrm>
              <a:off x="1678651" y="3979915"/>
              <a:ext cx="153385" cy="2156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n>
                    <a:solidFill>
                      <a:schemeClr val="accent3"/>
                    </a:solidFill>
                  </a:ln>
                </a:rPr>
                <a:t>3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36E70AFE-5E08-4D40-8B76-48259CA0614E}"/>
                </a:ext>
              </a:extLst>
            </p:cNvPr>
            <p:cNvSpPr/>
            <p:nvPr/>
          </p:nvSpPr>
          <p:spPr>
            <a:xfrm>
              <a:off x="1838098" y="3979915"/>
              <a:ext cx="153385" cy="2156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n>
                    <a:solidFill>
                      <a:schemeClr val="accent3"/>
                    </a:solidFill>
                  </a:ln>
                </a:rPr>
                <a:t>y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76886A5C-76C7-4555-B65E-2F36E7702EDA}"/>
                </a:ext>
              </a:extLst>
            </p:cNvPr>
            <p:cNvSpPr/>
            <p:nvPr/>
          </p:nvSpPr>
          <p:spPr>
            <a:xfrm>
              <a:off x="1399138" y="4251606"/>
              <a:ext cx="153385" cy="2156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n>
                    <a:solidFill>
                      <a:schemeClr val="accent3"/>
                    </a:solidFill>
                  </a:ln>
                </a:rPr>
                <a:t>2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AC43B722-49DF-4FCC-AFE7-4D0EED245875}"/>
                </a:ext>
              </a:extLst>
            </p:cNvPr>
            <p:cNvSpPr/>
            <p:nvPr/>
          </p:nvSpPr>
          <p:spPr>
            <a:xfrm>
              <a:off x="1558585" y="4251606"/>
              <a:ext cx="153385" cy="2156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n>
                    <a:solidFill>
                      <a:schemeClr val="accent3"/>
                    </a:solidFill>
                  </a:ln>
                </a:rPr>
                <a:t>y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D7DBB4A8-AA70-45CC-BE62-362428EF6AA5}"/>
                </a:ext>
              </a:extLst>
            </p:cNvPr>
            <p:cNvSpPr/>
            <p:nvPr/>
          </p:nvSpPr>
          <p:spPr>
            <a:xfrm>
              <a:off x="2238601" y="4001881"/>
              <a:ext cx="153385" cy="2156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n>
                    <a:solidFill>
                      <a:schemeClr val="accent3"/>
                    </a:solidFill>
                  </a:ln>
                </a:rPr>
                <a:t>3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70398DA5-6173-40B1-BC5B-BF9A5DDC569E}"/>
                </a:ext>
              </a:extLst>
            </p:cNvPr>
            <p:cNvSpPr/>
            <p:nvPr/>
          </p:nvSpPr>
          <p:spPr>
            <a:xfrm>
              <a:off x="2398048" y="4001881"/>
              <a:ext cx="153385" cy="2156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n>
                    <a:solidFill>
                      <a:schemeClr val="accent3"/>
                    </a:solidFill>
                  </a:ln>
                </a:rPr>
                <a:t>z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428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31839" y="1119550"/>
            <a:ext cx="6362842" cy="3683000"/>
          </a:xfrm>
        </p:spPr>
        <p:txBody>
          <a:bodyPr anchor="t"/>
          <a:lstStyle/>
          <a:p>
            <a:r>
              <a:rPr lang="en-US" sz="1600" dirty="0">
                <a:latin typeface="Consolas" panose="020B0609020204030204" pitchFamily="49" charset="0"/>
              </a:rPr>
              <a:t>std::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</a:rPr>
              <a:t>pair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</a:rPr>
              <a:t>first</a:t>
            </a:r>
            <a:r>
              <a:rPr lang="en-US" sz="1600" dirty="0" err="1"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</a:rPr>
              <a:t>second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  <a:r>
              <a:rPr lang="en-US" sz="1600" dirty="0"/>
              <a:t>	 	</a:t>
            </a:r>
          </a:p>
          <a:p>
            <a:pPr lvl="1" algn="r"/>
            <a:r>
              <a:rPr lang="he-IL" sz="1200" dirty="0"/>
              <a:t>דומה ל-</a:t>
            </a:r>
            <a:r>
              <a:rPr lang="en-US" sz="1200" dirty="0"/>
              <a:t>Tuple</a:t>
            </a:r>
            <a:r>
              <a:rPr lang="he-IL" sz="1200" dirty="0"/>
              <a:t> של שני איברים בשפת </a:t>
            </a:r>
            <a:r>
              <a:rPr lang="en-US" sz="1200" dirty="0"/>
              <a:t>Python</a:t>
            </a:r>
            <a:endParaRPr lang="he-IL" sz="1200" dirty="0"/>
          </a:p>
          <a:p>
            <a:pPr lvl="1" algn="r"/>
            <a:r>
              <a:rPr lang="he-IL" sz="1200" dirty="0">
                <a:solidFill>
                  <a:schemeClr val="tx1"/>
                </a:solidFill>
              </a:rPr>
              <a:t>מבנה נתונים המכיל שדה </a:t>
            </a:r>
            <a:r>
              <a:rPr lang="en-US" sz="1200" b="1" dirty="0">
                <a:solidFill>
                  <a:schemeClr val="accent3"/>
                </a:solidFill>
              </a:rPr>
              <a:t>first</a:t>
            </a:r>
            <a:r>
              <a:rPr lang="he-IL" sz="1200" dirty="0">
                <a:solidFill>
                  <a:schemeClr val="tx1"/>
                </a:solidFill>
              </a:rPr>
              <a:t> ושדה </a:t>
            </a:r>
            <a:r>
              <a:rPr lang="en-US" sz="1200" b="1" dirty="0">
                <a:solidFill>
                  <a:schemeClr val="accent3"/>
                </a:solidFill>
              </a:rPr>
              <a:t>second</a:t>
            </a:r>
            <a:endParaRPr lang="he-IL" sz="1200" dirty="0"/>
          </a:p>
          <a:p>
            <a:pPr lvl="1" algn="r"/>
            <a:r>
              <a:rPr lang="he-IL" sz="1200" dirty="0">
                <a:latin typeface="Consolas" panose="020B0609020204030204" pitchFamily="49" charset="0"/>
              </a:rPr>
              <a:t>השדות יכולים להיות מסוגים שונים (מבוסס על </a:t>
            </a:r>
            <a:r>
              <a:rPr lang="en-US" sz="1200" dirty="0">
                <a:latin typeface="Consolas" panose="020B0609020204030204" pitchFamily="49" charset="0"/>
              </a:rPr>
              <a:t>templates</a:t>
            </a:r>
            <a:r>
              <a:rPr lang="he-IL" sz="1200" dirty="0">
                <a:latin typeface="Consolas" panose="020B0609020204030204" pitchFamily="49" charset="0"/>
              </a:rPr>
              <a:t>)</a:t>
            </a:r>
            <a:br>
              <a:rPr lang="en-US" sz="1200" dirty="0">
                <a:latin typeface="Consolas" panose="020B0609020204030204" pitchFamily="49" charset="0"/>
              </a:rPr>
            </a:br>
            <a:endParaRPr lang="he-IL" sz="1600" dirty="0"/>
          </a:p>
          <a:p>
            <a:r>
              <a:rPr lang="he-IL" sz="1600" b="1" dirty="0">
                <a:solidFill>
                  <a:schemeClr val="accent1"/>
                </a:solidFill>
              </a:rPr>
              <a:t>דוגמאות</a:t>
            </a:r>
          </a:p>
          <a:p>
            <a:pPr lvl="1" algn="r"/>
            <a:r>
              <a:rPr lang="he-IL" sz="1200" dirty="0">
                <a:sym typeface="Wingdings" panose="05000000000000000000" pitchFamily="2" charset="2"/>
              </a:rPr>
              <a:t>המספר הוא השדה הראשון, המחרוזת היא השדה השני </a:t>
            </a:r>
            <a:br>
              <a:rPr lang="en-US" sz="1200" dirty="0">
                <a:sym typeface="Wingdings" panose="05000000000000000000" pitchFamily="2" charset="2"/>
              </a:rPr>
            </a:br>
            <a:endParaRPr lang="he-IL" sz="1200" dirty="0">
              <a:sym typeface="Wingdings" panose="05000000000000000000" pitchFamily="2" charset="2"/>
            </a:endParaRPr>
          </a:p>
          <a:p>
            <a:pPr lvl="1" algn="r"/>
            <a:r>
              <a:rPr lang="he-IL" sz="1200" dirty="0">
                <a:sym typeface="Wingdings" panose="05000000000000000000" pitchFamily="2" charset="2"/>
              </a:rPr>
              <a:t>המחרוזת היא השדה הראשון, השדה השני הוא אובייקט מסוג כתובת</a:t>
            </a:r>
            <a:br>
              <a:rPr lang="en-US" sz="1200" dirty="0">
                <a:sym typeface="Wingdings" panose="05000000000000000000" pitchFamily="2" charset="2"/>
              </a:rPr>
            </a:br>
            <a:br>
              <a:rPr lang="en-US" sz="1200" dirty="0">
                <a:sym typeface="Wingdings" panose="05000000000000000000" pitchFamily="2" charset="2"/>
              </a:rPr>
            </a:br>
            <a:endParaRPr lang="he-IL" sz="1200" dirty="0">
              <a:sym typeface="Wingdings" panose="05000000000000000000" pitchFamily="2" charset="2"/>
            </a:endParaRPr>
          </a:p>
          <a:p>
            <a:pPr lvl="1" algn="r"/>
            <a:r>
              <a:rPr lang="he-IL" sz="1200" dirty="0"/>
              <a:t>בעזרת השדה </a:t>
            </a:r>
            <a:r>
              <a:rPr lang="en-US" sz="1200" dirty="0"/>
              <a:t>first</a:t>
            </a:r>
            <a:r>
              <a:rPr lang="he-IL" sz="1200" dirty="0"/>
              <a:t> ניגשים לשדה הראשון, בעזרת </a:t>
            </a:r>
            <a:r>
              <a:rPr lang="en-US" sz="1200" dirty="0"/>
              <a:t>second</a:t>
            </a:r>
            <a:r>
              <a:rPr lang="he-IL" sz="1200" dirty="0"/>
              <a:t> לשדה השני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</a:t>
            </a:r>
            <a:endParaRPr lang="en-IL" dirty="0"/>
          </a:p>
        </p:txBody>
      </p:sp>
      <p:sp>
        <p:nvSpPr>
          <p:cNvPr id="23" name="Google Shape;194;p19">
            <a:extLst>
              <a:ext uri="{FF2B5EF4-FFF2-40B4-BE49-F238E27FC236}">
                <a16:creationId xmlns:a16="http://schemas.microsoft.com/office/drawing/2014/main" id="{7F9C7FCE-8FA6-42A3-B281-A344EC4403A5}"/>
              </a:ext>
            </a:extLst>
          </p:cNvPr>
          <p:cNvSpPr txBox="1">
            <a:spLocks/>
          </p:cNvSpPr>
          <p:nvPr/>
        </p:nvSpPr>
        <p:spPr>
          <a:xfrm>
            <a:off x="8377020" y="658521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דוגמה</a:t>
            </a:r>
          </a:p>
        </p:txBody>
      </p:sp>
      <p:grpSp>
        <p:nvGrpSpPr>
          <p:cNvPr id="28" name="קבוצה 21">
            <a:extLst>
              <a:ext uri="{FF2B5EF4-FFF2-40B4-BE49-F238E27FC236}">
                <a16:creationId xmlns:a16="http://schemas.microsoft.com/office/drawing/2014/main" id="{3407997A-8FB1-46D1-8901-C21200FCB1BC}"/>
              </a:ext>
            </a:extLst>
          </p:cNvPr>
          <p:cNvGrpSpPr/>
          <p:nvPr/>
        </p:nvGrpSpPr>
        <p:grpSpPr>
          <a:xfrm>
            <a:off x="8358657" y="99204"/>
            <a:ext cx="609420" cy="608962"/>
            <a:chOff x="7651226" y="1100170"/>
            <a:chExt cx="609420" cy="608962"/>
          </a:xfrm>
        </p:grpSpPr>
        <p:sp>
          <p:nvSpPr>
            <p:cNvPr id="29" name="גרפיקה 2">
              <a:extLst>
                <a:ext uri="{FF2B5EF4-FFF2-40B4-BE49-F238E27FC236}">
                  <a16:creationId xmlns:a16="http://schemas.microsoft.com/office/drawing/2014/main" id="{64D8128B-0475-4EA1-B582-6C1135012B79}"/>
                </a:ext>
              </a:extLst>
            </p:cNvPr>
            <p:cNvSpPr/>
            <p:nvPr/>
          </p:nvSpPr>
          <p:spPr>
            <a:xfrm>
              <a:off x="7651455" y="1100170"/>
              <a:ext cx="563194" cy="561131"/>
            </a:xfrm>
            <a:custGeom>
              <a:avLst/>
              <a:gdLst>
                <a:gd name="connsiteX0" fmla="*/ 144215 w 563194"/>
                <a:gd name="connsiteY0" fmla="*/ 24278 h 561131"/>
                <a:gd name="connsiteX1" fmla="*/ 24507 w 563194"/>
                <a:gd name="connsiteY1" fmla="*/ 24278 h 561131"/>
                <a:gd name="connsiteX2" fmla="*/ 24507 w 563194"/>
                <a:gd name="connsiteY2" fmla="*/ 143986 h 561131"/>
                <a:gd name="connsiteX3" fmla="*/ 441654 w 563194"/>
                <a:gd name="connsiteY3" fmla="*/ 561132 h 561131"/>
                <a:gd name="connsiteX4" fmla="*/ 563194 w 563194"/>
                <a:gd name="connsiteY4" fmla="*/ 443867 h 561131"/>
                <a:gd name="connsiteX5" fmla="*/ 144215 w 563194"/>
                <a:gd name="connsiteY5" fmla="*/ 24278 h 56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194" h="561131">
                  <a:moveTo>
                    <a:pt x="144215" y="24278"/>
                  </a:moveTo>
                  <a:cubicBezTo>
                    <a:pt x="111235" y="-8093"/>
                    <a:pt x="57488" y="-8093"/>
                    <a:pt x="24507" y="24278"/>
                  </a:cubicBezTo>
                  <a:cubicBezTo>
                    <a:pt x="-8474" y="56648"/>
                    <a:pt x="-7863" y="111005"/>
                    <a:pt x="24507" y="143986"/>
                  </a:cubicBezTo>
                  <a:lnTo>
                    <a:pt x="441654" y="561132"/>
                  </a:lnTo>
                  <a:lnTo>
                    <a:pt x="563194" y="443867"/>
                  </a:lnTo>
                  <a:lnTo>
                    <a:pt x="144215" y="24278"/>
                  </a:ln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rgbClr val="91B3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0" name="גרפיקה 2">
              <a:extLst>
                <a:ext uri="{FF2B5EF4-FFF2-40B4-BE49-F238E27FC236}">
                  <a16:creationId xmlns:a16="http://schemas.microsoft.com/office/drawing/2014/main" id="{5E4D9A46-6FC9-4B78-88DC-85A499A2085E}"/>
                </a:ext>
              </a:extLst>
            </p:cNvPr>
            <p:cNvSpPr/>
            <p:nvPr/>
          </p:nvSpPr>
          <p:spPr>
            <a:xfrm>
              <a:off x="8093108" y="1543426"/>
              <a:ext cx="167440" cy="165607"/>
            </a:xfrm>
            <a:custGeom>
              <a:avLst/>
              <a:gdLst>
                <a:gd name="connsiteX0" fmla="*/ 167347 w 167440"/>
                <a:gd name="connsiteY0" fmla="*/ 142917 h 165607"/>
                <a:gd name="connsiteX1" fmla="*/ 153911 w 167440"/>
                <a:gd name="connsiteY1" fmla="*/ 32370 h 165607"/>
                <a:gd name="connsiteX2" fmla="*/ 121540 w 167440"/>
                <a:gd name="connsiteY2" fmla="*/ 0 h 165607"/>
                <a:gd name="connsiteX3" fmla="*/ 0 w 167440"/>
                <a:gd name="connsiteY3" fmla="*/ 117876 h 165607"/>
                <a:gd name="connsiteX4" fmla="*/ 34202 w 167440"/>
                <a:gd name="connsiteY4" fmla="*/ 152078 h 165607"/>
                <a:gd name="connsiteX5" fmla="*/ 144749 w 167440"/>
                <a:gd name="connsiteY5" fmla="*/ 165515 h 165607"/>
                <a:gd name="connsiteX6" fmla="*/ 167347 w 167440"/>
                <a:gd name="connsiteY6" fmla="*/ 142917 h 16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40" h="165607">
                  <a:moveTo>
                    <a:pt x="167347" y="142917"/>
                  </a:moveTo>
                  <a:lnTo>
                    <a:pt x="153911" y="32370"/>
                  </a:lnTo>
                  <a:lnTo>
                    <a:pt x="121540" y="0"/>
                  </a:lnTo>
                  <a:lnTo>
                    <a:pt x="0" y="117876"/>
                  </a:lnTo>
                  <a:lnTo>
                    <a:pt x="34202" y="152078"/>
                  </a:lnTo>
                  <a:lnTo>
                    <a:pt x="144749" y="165515"/>
                  </a:lnTo>
                  <a:cubicBezTo>
                    <a:pt x="157575" y="166736"/>
                    <a:pt x="168569" y="155743"/>
                    <a:pt x="167347" y="142917"/>
                  </a:cubicBez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1" name="גרפיקה 2">
              <a:extLst>
                <a:ext uri="{FF2B5EF4-FFF2-40B4-BE49-F238E27FC236}">
                  <a16:creationId xmlns:a16="http://schemas.microsoft.com/office/drawing/2014/main" id="{5524EE6F-737C-4C57-BE27-E538465E1785}"/>
                </a:ext>
              </a:extLst>
            </p:cNvPr>
            <p:cNvSpPr/>
            <p:nvPr/>
          </p:nvSpPr>
          <p:spPr>
            <a:xfrm>
              <a:off x="8185943" y="1633818"/>
              <a:ext cx="73932" cy="74541"/>
            </a:xfrm>
            <a:custGeom>
              <a:avLst/>
              <a:gdLst>
                <a:gd name="connsiteX0" fmla="*/ 73901 w 73932"/>
                <a:gd name="connsiteY0" fmla="*/ 54968 h 74541"/>
                <a:gd name="connsiteX1" fmla="*/ 72069 w 73932"/>
                <a:gd name="connsiteY1" fmla="*/ 0 h 74541"/>
                <a:gd name="connsiteX2" fmla="*/ 0 w 73932"/>
                <a:gd name="connsiteY2" fmla="*/ 72680 h 74541"/>
                <a:gd name="connsiteX3" fmla="*/ 54357 w 73932"/>
                <a:gd name="connsiteY3" fmla="*/ 74512 h 74541"/>
                <a:gd name="connsiteX4" fmla="*/ 73901 w 73932"/>
                <a:gd name="connsiteY4" fmla="*/ 54968 h 7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32" h="74541">
                  <a:moveTo>
                    <a:pt x="73901" y="54968"/>
                  </a:moveTo>
                  <a:lnTo>
                    <a:pt x="72069" y="0"/>
                  </a:lnTo>
                  <a:lnTo>
                    <a:pt x="0" y="72680"/>
                  </a:lnTo>
                  <a:lnTo>
                    <a:pt x="54357" y="74512"/>
                  </a:lnTo>
                  <a:cubicBezTo>
                    <a:pt x="65962" y="75123"/>
                    <a:pt x="74512" y="65962"/>
                    <a:pt x="73901" y="54968"/>
                  </a:cubicBezTo>
                  <a:close/>
                </a:path>
              </a:pathLst>
            </a:custGeom>
            <a:solidFill>
              <a:schemeClr val="bg2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2" name="גרפיקה 2">
              <a:extLst>
                <a:ext uri="{FF2B5EF4-FFF2-40B4-BE49-F238E27FC236}">
                  <a16:creationId xmlns:a16="http://schemas.microsoft.com/office/drawing/2014/main" id="{55B94387-0675-4F01-8247-56A979AC0BD9}"/>
                </a:ext>
              </a:extLst>
            </p:cNvPr>
            <p:cNvSpPr/>
            <p:nvPr/>
          </p:nvSpPr>
          <p:spPr>
            <a:xfrm>
              <a:off x="7654280" y="1100170"/>
              <a:ext cx="173760" cy="173301"/>
            </a:xfrm>
            <a:custGeom>
              <a:avLst/>
              <a:gdLst>
                <a:gd name="connsiteX0" fmla="*/ 24736 w 173760"/>
                <a:gd name="connsiteY0" fmla="*/ 24278 h 173301"/>
                <a:gd name="connsiteX1" fmla="*/ 24736 w 173760"/>
                <a:gd name="connsiteY1" fmla="*/ 24278 h 173301"/>
                <a:gd name="connsiteX2" fmla="*/ 24736 w 173760"/>
                <a:gd name="connsiteY2" fmla="*/ 143986 h 173301"/>
                <a:gd name="connsiteX3" fmla="*/ 54052 w 173760"/>
                <a:gd name="connsiteY3" fmla="*/ 173302 h 173301"/>
                <a:gd name="connsiteX4" fmla="*/ 173760 w 173760"/>
                <a:gd name="connsiteY4" fmla="*/ 53594 h 173301"/>
                <a:gd name="connsiteX5" fmla="*/ 143833 w 173760"/>
                <a:gd name="connsiteY5" fmla="*/ 24278 h 173301"/>
                <a:gd name="connsiteX6" fmla="*/ 24736 w 173760"/>
                <a:gd name="connsiteY6" fmla="*/ 24278 h 17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760" h="173301">
                  <a:moveTo>
                    <a:pt x="24736" y="24278"/>
                  </a:move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54052" y="173302"/>
                  </a:lnTo>
                  <a:lnTo>
                    <a:pt x="173760" y="53594"/>
                  </a:lnTo>
                  <a:lnTo>
                    <a:pt x="143833" y="24278"/>
                  </a:lnTo>
                  <a:cubicBezTo>
                    <a:pt x="110852" y="-8093"/>
                    <a:pt x="57106" y="-8093"/>
                    <a:pt x="24736" y="24278"/>
                  </a:cubicBezTo>
                  <a:close/>
                </a:path>
              </a:pathLst>
            </a:custGeom>
            <a:solidFill>
              <a:schemeClr val="accent1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3" name="גרפיקה 2">
              <a:extLst>
                <a:ext uri="{FF2B5EF4-FFF2-40B4-BE49-F238E27FC236}">
                  <a16:creationId xmlns:a16="http://schemas.microsoft.com/office/drawing/2014/main" id="{CA61878E-F7F5-4008-974C-EC24AD457A5D}"/>
                </a:ext>
              </a:extLst>
            </p:cNvPr>
            <p:cNvSpPr/>
            <p:nvPr/>
          </p:nvSpPr>
          <p:spPr>
            <a:xfrm>
              <a:off x="7651226" y="1100170"/>
              <a:ext cx="609420" cy="608962"/>
            </a:xfrm>
            <a:custGeom>
              <a:avLst/>
              <a:gdLst>
                <a:gd name="connsiteX0" fmla="*/ 476084 w 609420"/>
                <a:gd name="connsiteY0" fmla="*/ 595334 h 608962"/>
                <a:gd name="connsiteX1" fmla="*/ 586631 w 609420"/>
                <a:gd name="connsiteY1" fmla="*/ 608771 h 608962"/>
                <a:gd name="connsiteX2" fmla="*/ 609229 w 609420"/>
                <a:gd name="connsiteY2" fmla="*/ 586173 h 608962"/>
                <a:gd name="connsiteX3" fmla="*/ 595793 w 609420"/>
                <a:gd name="connsiteY3" fmla="*/ 475626 h 608962"/>
                <a:gd name="connsiteX4" fmla="*/ 144444 w 609420"/>
                <a:gd name="connsiteY4" fmla="*/ 24278 h 608962"/>
                <a:gd name="connsiteX5" fmla="*/ 24736 w 609420"/>
                <a:gd name="connsiteY5" fmla="*/ 24278 h 608962"/>
                <a:gd name="connsiteX6" fmla="*/ 24736 w 609420"/>
                <a:gd name="connsiteY6" fmla="*/ 24278 h 608962"/>
                <a:gd name="connsiteX7" fmla="*/ 24736 w 609420"/>
                <a:gd name="connsiteY7" fmla="*/ 143986 h 608962"/>
                <a:gd name="connsiteX8" fmla="*/ 476084 w 609420"/>
                <a:gd name="connsiteY8" fmla="*/ 595334 h 60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0" h="608962">
                  <a:moveTo>
                    <a:pt x="476084" y="595334"/>
                  </a:moveTo>
                  <a:lnTo>
                    <a:pt x="586631" y="608771"/>
                  </a:lnTo>
                  <a:cubicBezTo>
                    <a:pt x="599457" y="610603"/>
                    <a:pt x="611062" y="598999"/>
                    <a:pt x="609229" y="586173"/>
                  </a:cubicBezTo>
                  <a:lnTo>
                    <a:pt x="595793" y="475626"/>
                  </a:lnTo>
                  <a:lnTo>
                    <a:pt x="144444" y="24278"/>
                  </a:lnTo>
                  <a:cubicBezTo>
                    <a:pt x="111463" y="-8093"/>
                    <a:pt x="57716" y="-8093"/>
                    <a:pt x="24736" y="24278"/>
                  </a:cubicBez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476084" y="595334"/>
                  </a:lnTo>
                  <a:close/>
                </a:path>
              </a:pathLst>
            </a:custGeom>
            <a:noFill/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34" name="גרפיקה 2">
              <a:extLst>
                <a:ext uri="{FF2B5EF4-FFF2-40B4-BE49-F238E27FC236}">
                  <a16:creationId xmlns:a16="http://schemas.microsoft.com/office/drawing/2014/main" id="{5F9A77C7-35BF-42EE-AFCB-070F0EA0F4DD}"/>
                </a:ext>
              </a:extLst>
            </p:cNvPr>
            <p:cNvSpPr/>
            <p:nvPr/>
          </p:nvSpPr>
          <p:spPr>
            <a:xfrm>
              <a:off x="7707721" y="1153764"/>
              <a:ext cx="119708" cy="119708"/>
            </a:xfrm>
            <a:custGeom>
              <a:avLst/>
              <a:gdLst>
                <a:gd name="connsiteX0" fmla="*/ 0 w 119708"/>
                <a:gd name="connsiteY0" fmla="*/ 119708 h 119708"/>
                <a:gd name="connsiteX1" fmla="*/ 119708 w 119708"/>
                <a:gd name="connsiteY1" fmla="*/ 0 h 11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708" h="119708">
                  <a:moveTo>
                    <a:pt x="0" y="119708"/>
                  </a:moveTo>
                  <a:lnTo>
                    <a:pt x="11970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5" name="גרפיקה 2">
              <a:extLst>
                <a:ext uri="{FF2B5EF4-FFF2-40B4-BE49-F238E27FC236}">
                  <a16:creationId xmlns:a16="http://schemas.microsoft.com/office/drawing/2014/main" id="{0199C58A-6A96-4D97-8E48-7AB614952241}"/>
                </a:ext>
              </a:extLst>
            </p:cNvPr>
            <p:cNvSpPr/>
            <p:nvPr/>
          </p:nvSpPr>
          <p:spPr>
            <a:xfrm>
              <a:off x="7766354" y="1263700"/>
              <a:ext cx="231476" cy="231476"/>
            </a:xfrm>
            <a:custGeom>
              <a:avLst/>
              <a:gdLst>
                <a:gd name="connsiteX0" fmla="*/ 0 w 231476"/>
                <a:gd name="connsiteY0" fmla="*/ 0 h 231476"/>
                <a:gd name="connsiteX1" fmla="*/ 231477 w 231476"/>
                <a:gd name="connsiteY1" fmla="*/ 231476 h 23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476" h="231476">
                  <a:moveTo>
                    <a:pt x="0" y="0"/>
                  </a:moveTo>
                  <a:lnTo>
                    <a:pt x="231477" y="231476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" name="גרפיקה 2">
              <a:extLst>
                <a:ext uri="{FF2B5EF4-FFF2-40B4-BE49-F238E27FC236}">
                  <a16:creationId xmlns:a16="http://schemas.microsoft.com/office/drawing/2014/main" id="{BD4C4AC6-8BC3-4D78-84CC-BDB785C81641}"/>
                </a:ext>
              </a:extLst>
            </p:cNvPr>
            <p:cNvSpPr/>
            <p:nvPr/>
          </p:nvSpPr>
          <p:spPr>
            <a:xfrm>
              <a:off x="7898888" y="1291184"/>
              <a:ext cx="261403" cy="262014"/>
            </a:xfrm>
            <a:custGeom>
              <a:avLst/>
              <a:gdLst>
                <a:gd name="connsiteX0" fmla="*/ 0 w 261403"/>
                <a:gd name="connsiteY0" fmla="*/ 0 h 262014"/>
                <a:gd name="connsiteX1" fmla="*/ 261404 w 261403"/>
                <a:gd name="connsiteY1" fmla="*/ 262014 h 2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3" h="262014">
                  <a:moveTo>
                    <a:pt x="0" y="0"/>
                  </a:moveTo>
                  <a:lnTo>
                    <a:pt x="261404" y="262014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" name="גרפיקה 2">
              <a:extLst>
                <a:ext uri="{FF2B5EF4-FFF2-40B4-BE49-F238E27FC236}">
                  <a16:creationId xmlns:a16="http://schemas.microsoft.com/office/drawing/2014/main" id="{9D1750B9-0033-4BCA-BD50-8616E5778943}"/>
                </a:ext>
              </a:extLst>
            </p:cNvPr>
            <p:cNvSpPr/>
            <p:nvPr/>
          </p:nvSpPr>
          <p:spPr>
            <a:xfrm>
              <a:off x="8182279" y="1632597"/>
              <a:ext cx="71458" cy="72069"/>
            </a:xfrm>
            <a:custGeom>
              <a:avLst/>
              <a:gdLst>
                <a:gd name="connsiteX0" fmla="*/ 0 w 71458"/>
                <a:gd name="connsiteY0" fmla="*/ 72069 h 72069"/>
                <a:gd name="connsiteX1" fmla="*/ 71458 w 71458"/>
                <a:gd name="connsiteY1" fmla="*/ 0 h 7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58" h="72069">
                  <a:moveTo>
                    <a:pt x="0" y="72069"/>
                  </a:moveTo>
                  <a:lnTo>
                    <a:pt x="7145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A318F0A3-2202-49A4-9524-367743786FAD}"/>
              </a:ext>
            </a:extLst>
          </p:cNvPr>
          <p:cNvSpPr/>
          <p:nvPr/>
        </p:nvSpPr>
        <p:spPr>
          <a:xfrm>
            <a:off x="2002963" y="3078273"/>
            <a:ext cx="46435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pair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std::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 p1(23,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"Michael Jordan"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2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39E912-BFED-47F7-BAF0-1A161650CAF9}"/>
              </a:ext>
            </a:extLst>
          </p:cNvPr>
          <p:cNvSpPr/>
          <p:nvPr/>
        </p:nvSpPr>
        <p:spPr>
          <a:xfrm>
            <a:off x="2002963" y="3604532"/>
            <a:ext cx="46435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address(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"Abby road"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433);</a:t>
            </a:r>
          </a:p>
          <a:p>
            <a:pPr algn="l" rtl="0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pair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&lt;std::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 p2(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"Ringo"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address);</a:t>
            </a:r>
            <a:endParaRPr lang="en-US" sz="12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396B574-1F6C-4C76-BB0C-DA61ED750BEA}"/>
              </a:ext>
            </a:extLst>
          </p:cNvPr>
          <p:cNvSpPr/>
          <p:nvPr/>
        </p:nvSpPr>
        <p:spPr>
          <a:xfrm>
            <a:off x="2002963" y="4315457"/>
            <a:ext cx="4082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p2.first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"Paul"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 rtl="0"/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address2(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Herzel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12);</a:t>
            </a:r>
          </a:p>
          <a:p>
            <a:pPr algn="l" rtl="0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p2.second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address2;</a:t>
            </a:r>
            <a:endParaRPr lang="en-US" sz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E24CAD8-7E69-483C-95A7-90B9671D4F0D}"/>
              </a:ext>
            </a:extLst>
          </p:cNvPr>
          <p:cNvGrpSpPr/>
          <p:nvPr/>
        </p:nvGrpSpPr>
        <p:grpSpPr>
          <a:xfrm>
            <a:off x="949319" y="1319285"/>
            <a:ext cx="1265130" cy="823753"/>
            <a:chOff x="949319" y="1319285"/>
            <a:chExt cx="1265130" cy="823753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86DDBBBE-A1EA-4F3D-8662-F2D6C61D96A6}"/>
                </a:ext>
              </a:extLst>
            </p:cNvPr>
            <p:cNvSpPr/>
            <p:nvPr/>
          </p:nvSpPr>
          <p:spPr>
            <a:xfrm>
              <a:off x="949319" y="1727306"/>
              <a:ext cx="1265130" cy="415732"/>
            </a:xfrm>
            <a:prstGeom prst="round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L" sz="700" b="1" dirty="0">
                <a:solidFill>
                  <a:schemeClr val="bg2"/>
                </a:solidFill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43A8583-CA6B-4437-ABCF-6B96440776F4}"/>
                </a:ext>
              </a:extLst>
            </p:cNvPr>
            <p:cNvSpPr/>
            <p:nvPr/>
          </p:nvSpPr>
          <p:spPr>
            <a:xfrm>
              <a:off x="1018851" y="1833088"/>
              <a:ext cx="563033" cy="24976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accent3"/>
                  </a:solidFill>
                </a:rPr>
                <a:t>first</a:t>
              </a:r>
              <a:endParaRPr lang="en-IL" sz="1100" b="1" dirty="0">
                <a:solidFill>
                  <a:schemeClr val="accent3"/>
                </a:solidFill>
              </a:endParaRP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125D4D3-F715-47D1-A486-A2E50B682CDF}"/>
                </a:ext>
              </a:extLst>
            </p:cNvPr>
            <p:cNvSpPr/>
            <p:nvPr/>
          </p:nvSpPr>
          <p:spPr>
            <a:xfrm>
              <a:off x="1581884" y="1833088"/>
              <a:ext cx="563033" cy="24976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accent3"/>
                  </a:solidFill>
                </a:rPr>
                <a:t>second</a:t>
              </a:r>
              <a:endParaRPr lang="en-IL" sz="900" b="1" dirty="0">
                <a:solidFill>
                  <a:schemeClr val="accent3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E9B040A-78A3-4B95-B690-AF43A313A6CD}"/>
                </a:ext>
              </a:extLst>
            </p:cNvPr>
            <p:cNvSpPr txBox="1"/>
            <p:nvPr/>
          </p:nvSpPr>
          <p:spPr>
            <a:xfrm>
              <a:off x="1231516" y="1319285"/>
              <a:ext cx="7954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2"/>
                  </a:solidFill>
                  <a:latin typeface="Consolas" panose="020B0609020204030204" pitchFamily="49" charset="0"/>
                </a:rPr>
                <a:t>pair</a:t>
              </a:r>
              <a:endParaRPr lang="en-IL" sz="2000" b="1" dirty="0">
                <a:solidFill>
                  <a:schemeClr val="bg2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737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3" grpId="0"/>
      <p:bldP spid="44" grpId="0"/>
      <p:bldP spid="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31839" y="1052875"/>
            <a:ext cx="6362842" cy="3683000"/>
          </a:xfrm>
        </p:spPr>
        <p:txBody>
          <a:bodyPr anchor="t"/>
          <a:lstStyle/>
          <a:p>
            <a:r>
              <a:rPr lang="en-US" sz="1600" dirty="0">
                <a:latin typeface="Consolas" panose="020B0609020204030204" pitchFamily="49" charset="0"/>
              </a:rPr>
              <a:t>std::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</a:rPr>
              <a:t>map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</a:rPr>
              <a:t>key</a:t>
            </a:r>
            <a:r>
              <a:rPr lang="en-US" sz="1600" dirty="0" err="1"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</a:rPr>
              <a:t>value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  <a:r>
              <a:rPr lang="en-US" sz="1600" dirty="0"/>
              <a:t>	 	</a:t>
            </a:r>
          </a:p>
          <a:p>
            <a:pPr lvl="1" algn="r"/>
            <a:r>
              <a:rPr lang="en-US" sz="1200" dirty="0"/>
              <a:t>Associative Container </a:t>
            </a:r>
            <a:r>
              <a:rPr lang="he-IL" sz="1200" dirty="0"/>
              <a:t> שממפה מפתח לערך.</a:t>
            </a:r>
          </a:p>
          <a:p>
            <a:pPr lvl="1" algn="r"/>
            <a:r>
              <a:rPr lang="he-IL" sz="1200" dirty="0"/>
              <a:t>מכיל אלמנטים מהתצורה</a:t>
            </a:r>
            <a:r>
              <a:rPr lang="en-US" sz="1200" dirty="0">
                <a:latin typeface="Consolas" panose="020B0609020204030204" pitchFamily="49" charset="0"/>
              </a:rPr>
              <a:t>&lt;</a:t>
            </a:r>
            <a:r>
              <a:rPr lang="en-US" sz="1200" dirty="0" err="1">
                <a:latin typeface="Consolas" panose="020B0609020204030204" pitchFamily="49" charset="0"/>
              </a:rPr>
              <a:t>key,value</a:t>
            </a:r>
            <a:r>
              <a:rPr lang="en-US" sz="1200" dirty="0">
                <a:latin typeface="Consolas" panose="020B0609020204030204" pitchFamily="49" charset="0"/>
              </a:rPr>
              <a:t>&gt; </a:t>
            </a:r>
            <a:r>
              <a:rPr lang="he-IL" sz="1200" dirty="0">
                <a:latin typeface="Consolas" panose="020B0609020204030204" pitchFamily="49" charset="0"/>
              </a:rPr>
              <a:t> </a:t>
            </a:r>
            <a:r>
              <a:rPr lang="en-US" sz="1200" dirty="0"/>
              <a:t>)</a:t>
            </a:r>
            <a:r>
              <a:rPr lang="he-IL" sz="1200" b="1" dirty="0">
                <a:solidFill>
                  <a:schemeClr val="accent2">
                    <a:lumMod val="75000"/>
                  </a:schemeClr>
                </a:solidFill>
              </a:rPr>
              <a:t>זוגות</a:t>
            </a:r>
            <a:r>
              <a:rPr lang="he-IL" sz="1200" dirty="0"/>
              <a:t> עם מפתח וערך)</a:t>
            </a:r>
          </a:p>
          <a:p>
            <a:pPr lvl="1" algn="r"/>
            <a:r>
              <a:rPr lang="he-IL" sz="1200" dirty="0"/>
              <a:t>בשפות אחרות נקרא </a:t>
            </a:r>
            <a:r>
              <a:rPr lang="he-IL" sz="1200" b="1" dirty="0">
                <a:solidFill>
                  <a:schemeClr val="bg2"/>
                </a:solidFill>
              </a:rPr>
              <a:t>מילון</a:t>
            </a:r>
            <a:r>
              <a:rPr lang="he-IL" sz="1200" dirty="0"/>
              <a:t> (</a:t>
            </a:r>
            <a:r>
              <a:rPr lang="en-US" sz="1200" dirty="0"/>
              <a:t>dictionary</a:t>
            </a:r>
            <a:r>
              <a:rPr lang="he-IL" sz="1200" dirty="0"/>
              <a:t>)</a:t>
            </a:r>
            <a:br>
              <a:rPr lang="en-US" sz="1200" dirty="0">
                <a:latin typeface="Consolas" panose="020B0609020204030204" pitchFamily="49" charset="0"/>
              </a:rPr>
            </a:br>
            <a:endParaRPr lang="he-IL" sz="1600" dirty="0"/>
          </a:p>
          <a:p>
            <a:r>
              <a:rPr lang="he-IL" sz="1600" b="1" dirty="0">
                <a:solidFill>
                  <a:schemeClr val="accent1"/>
                </a:solidFill>
              </a:rPr>
              <a:t>דוגמה </a:t>
            </a:r>
            <a:r>
              <a:rPr lang="he-IL" sz="1600" dirty="0">
                <a:solidFill>
                  <a:schemeClr val="tx1"/>
                </a:solidFill>
              </a:rPr>
              <a:t>–</a:t>
            </a:r>
            <a:r>
              <a:rPr lang="he-IL" sz="1600" b="1" dirty="0">
                <a:solidFill>
                  <a:schemeClr val="accent1"/>
                </a:solidFill>
              </a:rPr>
              <a:t> </a:t>
            </a:r>
            <a:r>
              <a:rPr lang="he-IL" sz="1600" dirty="0">
                <a:solidFill>
                  <a:schemeClr val="tx1"/>
                </a:solidFill>
              </a:rPr>
              <a:t>שמירת מידע על עובדים בחברה</a:t>
            </a:r>
          </a:p>
          <a:p>
            <a:pPr lvl="1" algn="r"/>
            <a:r>
              <a:rPr lang="he-IL" sz="1200" dirty="0">
                <a:sym typeface="Wingdings" panose="05000000000000000000" pitchFamily="2" charset="2"/>
              </a:rPr>
              <a:t>יצירת מבנה נתונים שמחזיק פרטים על עובדים בארגון (למשל גיל). </a:t>
            </a:r>
          </a:p>
          <a:p>
            <a:pPr marL="590550" lvl="1" indent="0" algn="r">
              <a:buNone/>
            </a:pPr>
            <a:br>
              <a:rPr lang="en-US" sz="1200" dirty="0">
                <a:sym typeface="Wingdings" panose="05000000000000000000" pitchFamily="2" charset="2"/>
              </a:rPr>
            </a:br>
            <a:endParaRPr lang="he-IL" sz="1200" dirty="0">
              <a:sym typeface="Wingdings" panose="05000000000000000000" pitchFamily="2" charset="2"/>
            </a:endParaRPr>
          </a:p>
          <a:p>
            <a:pPr lvl="1" algn="r"/>
            <a:r>
              <a:rPr lang="he-IL" sz="1200" dirty="0"/>
              <a:t>הכנסת עובד חדש יכולה להיעשות באמצעות </a:t>
            </a:r>
            <a:r>
              <a:rPr lang="en-US" sz="1200" dirty="0"/>
              <a:t>std::pair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  <a:endParaRPr lang="en-IL" dirty="0"/>
          </a:p>
        </p:txBody>
      </p:sp>
      <p:sp>
        <p:nvSpPr>
          <p:cNvPr id="23" name="Google Shape;194;p19">
            <a:extLst>
              <a:ext uri="{FF2B5EF4-FFF2-40B4-BE49-F238E27FC236}">
                <a16:creationId xmlns:a16="http://schemas.microsoft.com/office/drawing/2014/main" id="{7F9C7FCE-8FA6-42A3-B281-A344EC4403A5}"/>
              </a:ext>
            </a:extLst>
          </p:cNvPr>
          <p:cNvSpPr txBox="1">
            <a:spLocks/>
          </p:cNvSpPr>
          <p:nvPr/>
        </p:nvSpPr>
        <p:spPr>
          <a:xfrm>
            <a:off x="8377020" y="658521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דוגמה</a:t>
            </a:r>
          </a:p>
        </p:txBody>
      </p:sp>
      <p:grpSp>
        <p:nvGrpSpPr>
          <p:cNvPr id="28" name="קבוצה 21">
            <a:extLst>
              <a:ext uri="{FF2B5EF4-FFF2-40B4-BE49-F238E27FC236}">
                <a16:creationId xmlns:a16="http://schemas.microsoft.com/office/drawing/2014/main" id="{3407997A-8FB1-46D1-8901-C21200FCB1BC}"/>
              </a:ext>
            </a:extLst>
          </p:cNvPr>
          <p:cNvGrpSpPr/>
          <p:nvPr/>
        </p:nvGrpSpPr>
        <p:grpSpPr>
          <a:xfrm>
            <a:off x="8358657" y="99204"/>
            <a:ext cx="609420" cy="608962"/>
            <a:chOff x="7651226" y="1100170"/>
            <a:chExt cx="609420" cy="608962"/>
          </a:xfrm>
        </p:grpSpPr>
        <p:sp>
          <p:nvSpPr>
            <p:cNvPr id="29" name="גרפיקה 2">
              <a:extLst>
                <a:ext uri="{FF2B5EF4-FFF2-40B4-BE49-F238E27FC236}">
                  <a16:creationId xmlns:a16="http://schemas.microsoft.com/office/drawing/2014/main" id="{64D8128B-0475-4EA1-B582-6C1135012B79}"/>
                </a:ext>
              </a:extLst>
            </p:cNvPr>
            <p:cNvSpPr/>
            <p:nvPr/>
          </p:nvSpPr>
          <p:spPr>
            <a:xfrm>
              <a:off x="7651455" y="1100170"/>
              <a:ext cx="563194" cy="561131"/>
            </a:xfrm>
            <a:custGeom>
              <a:avLst/>
              <a:gdLst>
                <a:gd name="connsiteX0" fmla="*/ 144215 w 563194"/>
                <a:gd name="connsiteY0" fmla="*/ 24278 h 561131"/>
                <a:gd name="connsiteX1" fmla="*/ 24507 w 563194"/>
                <a:gd name="connsiteY1" fmla="*/ 24278 h 561131"/>
                <a:gd name="connsiteX2" fmla="*/ 24507 w 563194"/>
                <a:gd name="connsiteY2" fmla="*/ 143986 h 561131"/>
                <a:gd name="connsiteX3" fmla="*/ 441654 w 563194"/>
                <a:gd name="connsiteY3" fmla="*/ 561132 h 561131"/>
                <a:gd name="connsiteX4" fmla="*/ 563194 w 563194"/>
                <a:gd name="connsiteY4" fmla="*/ 443867 h 561131"/>
                <a:gd name="connsiteX5" fmla="*/ 144215 w 563194"/>
                <a:gd name="connsiteY5" fmla="*/ 24278 h 56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194" h="561131">
                  <a:moveTo>
                    <a:pt x="144215" y="24278"/>
                  </a:moveTo>
                  <a:cubicBezTo>
                    <a:pt x="111235" y="-8093"/>
                    <a:pt x="57488" y="-8093"/>
                    <a:pt x="24507" y="24278"/>
                  </a:cubicBezTo>
                  <a:cubicBezTo>
                    <a:pt x="-8474" y="56648"/>
                    <a:pt x="-7863" y="111005"/>
                    <a:pt x="24507" y="143986"/>
                  </a:cubicBezTo>
                  <a:lnTo>
                    <a:pt x="441654" y="561132"/>
                  </a:lnTo>
                  <a:lnTo>
                    <a:pt x="563194" y="443867"/>
                  </a:lnTo>
                  <a:lnTo>
                    <a:pt x="144215" y="24278"/>
                  </a:ln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rgbClr val="91B3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0" name="גרפיקה 2">
              <a:extLst>
                <a:ext uri="{FF2B5EF4-FFF2-40B4-BE49-F238E27FC236}">
                  <a16:creationId xmlns:a16="http://schemas.microsoft.com/office/drawing/2014/main" id="{5E4D9A46-6FC9-4B78-88DC-85A499A2085E}"/>
                </a:ext>
              </a:extLst>
            </p:cNvPr>
            <p:cNvSpPr/>
            <p:nvPr/>
          </p:nvSpPr>
          <p:spPr>
            <a:xfrm>
              <a:off x="8093108" y="1543426"/>
              <a:ext cx="167440" cy="165607"/>
            </a:xfrm>
            <a:custGeom>
              <a:avLst/>
              <a:gdLst>
                <a:gd name="connsiteX0" fmla="*/ 167347 w 167440"/>
                <a:gd name="connsiteY0" fmla="*/ 142917 h 165607"/>
                <a:gd name="connsiteX1" fmla="*/ 153911 w 167440"/>
                <a:gd name="connsiteY1" fmla="*/ 32370 h 165607"/>
                <a:gd name="connsiteX2" fmla="*/ 121540 w 167440"/>
                <a:gd name="connsiteY2" fmla="*/ 0 h 165607"/>
                <a:gd name="connsiteX3" fmla="*/ 0 w 167440"/>
                <a:gd name="connsiteY3" fmla="*/ 117876 h 165607"/>
                <a:gd name="connsiteX4" fmla="*/ 34202 w 167440"/>
                <a:gd name="connsiteY4" fmla="*/ 152078 h 165607"/>
                <a:gd name="connsiteX5" fmla="*/ 144749 w 167440"/>
                <a:gd name="connsiteY5" fmla="*/ 165515 h 165607"/>
                <a:gd name="connsiteX6" fmla="*/ 167347 w 167440"/>
                <a:gd name="connsiteY6" fmla="*/ 142917 h 16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40" h="165607">
                  <a:moveTo>
                    <a:pt x="167347" y="142917"/>
                  </a:moveTo>
                  <a:lnTo>
                    <a:pt x="153911" y="32370"/>
                  </a:lnTo>
                  <a:lnTo>
                    <a:pt x="121540" y="0"/>
                  </a:lnTo>
                  <a:lnTo>
                    <a:pt x="0" y="117876"/>
                  </a:lnTo>
                  <a:lnTo>
                    <a:pt x="34202" y="152078"/>
                  </a:lnTo>
                  <a:lnTo>
                    <a:pt x="144749" y="165515"/>
                  </a:lnTo>
                  <a:cubicBezTo>
                    <a:pt x="157575" y="166736"/>
                    <a:pt x="168569" y="155743"/>
                    <a:pt x="167347" y="142917"/>
                  </a:cubicBez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1" name="גרפיקה 2">
              <a:extLst>
                <a:ext uri="{FF2B5EF4-FFF2-40B4-BE49-F238E27FC236}">
                  <a16:creationId xmlns:a16="http://schemas.microsoft.com/office/drawing/2014/main" id="{5524EE6F-737C-4C57-BE27-E538465E1785}"/>
                </a:ext>
              </a:extLst>
            </p:cNvPr>
            <p:cNvSpPr/>
            <p:nvPr/>
          </p:nvSpPr>
          <p:spPr>
            <a:xfrm>
              <a:off x="8185943" y="1633818"/>
              <a:ext cx="73932" cy="74541"/>
            </a:xfrm>
            <a:custGeom>
              <a:avLst/>
              <a:gdLst>
                <a:gd name="connsiteX0" fmla="*/ 73901 w 73932"/>
                <a:gd name="connsiteY0" fmla="*/ 54968 h 74541"/>
                <a:gd name="connsiteX1" fmla="*/ 72069 w 73932"/>
                <a:gd name="connsiteY1" fmla="*/ 0 h 74541"/>
                <a:gd name="connsiteX2" fmla="*/ 0 w 73932"/>
                <a:gd name="connsiteY2" fmla="*/ 72680 h 74541"/>
                <a:gd name="connsiteX3" fmla="*/ 54357 w 73932"/>
                <a:gd name="connsiteY3" fmla="*/ 74512 h 74541"/>
                <a:gd name="connsiteX4" fmla="*/ 73901 w 73932"/>
                <a:gd name="connsiteY4" fmla="*/ 54968 h 7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32" h="74541">
                  <a:moveTo>
                    <a:pt x="73901" y="54968"/>
                  </a:moveTo>
                  <a:lnTo>
                    <a:pt x="72069" y="0"/>
                  </a:lnTo>
                  <a:lnTo>
                    <a:pt x="0" y="72680"/>
                  </a:lnTo>
                  <a:lnTo>
                    <a:pt x="54357" y="74512"/>
                  </a:lnTo>
                  <a:cubicBezTo>
                    <a:pt x="65962" y="75123"/>
                    <a:pt x="74512" y="65962"/>
                    <a:pt x="73901" y="54968"/>
                  </a:cubicBezTo>
                  <a:close/>
                </a:path>
              </a:pathLst>
            </a:custGeom>
            <a:solidFill>
              <a:schemeClr val="bg2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2" name="גרפיקה 2">
              <a:extLst>
                <a:ext uri="{FF2B5EF4-FFF2-40B4-BE49-F238E27FC236}">
                  <a16:creationId xmlns:a16="http://schemas.microsoft.com/office/drawing/2014/main" id="{55B94387-0675-4F01-8247-56A979AC0BD9}"/>
                </a:ext>
              </a:extLst>
            </p:cNvPr>
            <p:cNvSpPr/>
            <p:nvPr/>
          </p:nvSpPr>
          <p:spPr>
            <a:xfrm>
              <a:off x="7654280" y="1100170"/>
              <a:ext cx="173760" cy="173301"/>
            </a:xfrm>
            <a:custGeom>
              <a:avLst/>
              <a:gdLst>
                <a:gd name="connsiteX0" fmla="*/ 24736 w 173760"/>
                <a:gd name="connsiteY0" fmla="*/ 24278 h 173301"/>
                <a:gd name="connsiteX1" fmla="*/ 24736 w 173760"/>
                <a:gd name="connsiteY1" fmla="*/ 24278 h 173301"/>
                <a:gd name="connsiteX2" fmla="*/ 24736 w 173760"/>
                <a:gd name="connsiteY2" fmla="*/ 143986 h 173301"/>
                <a:gd name="connsiteX3" fmla="*/ 54052 w 173760"/>
                <a:gd name="connsiteY3" fmla="*/ 173302 h 173301"/>
                <a:gd name="connsiteX4" fmla="*/ 173760 w 173760"/>
                <a:gd name="connsiteY4" fmla="*/ 53594 h 173301"/>
                <a:gd name="connsiteX5" fmla="*/ 143833 w 173760"/>
                <a:gd name="connsiteY5" fmla="*/ 24278 h 173301"/>
                <a:gd name="connsiteX6" fmla="*/ 24736 w 173760"/>
                <a:gd name="connsiteY6" fmla="*/ 24278 h 17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760" h="173301">
                  <a:moveTo>
                    <a:pt x="24736" y="24278"/>
                  </a:move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54052" y="173302"/>
                  </a:lnTo>
                  <a:lnTo>
                    <a:pt x="173760" y="53594"/>
                  </a:lnTo>
                  <a:lnTo>
                    <a:pt x="143833" y="24278"/>
                  </a:lnTo>
                  <a:cubicBezTo>
                    <a:pt x="110852" y="-8093"/>
                    <a:pt x="57106" y="-8093"/>
                    <a:pt x="24736" y="24278"/>
                  </a:cubicBezTo>
                  <a:close/>
                </a:path>
              </a:pathLst>
            </a:custGeom>
            <a:solidFill>
              <a:schemeClr val="accent1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3" name="גרפיקה 2">
              <a:extLst>
                <a:ext uri="{FF2B5EF4-FFF2-40B4-BE49-F238E27FC236}">
                  <a16:creationId xmlns:a16="http://schemas.microsoft.com/office/drawing/2014/main" id="{CA61878E-F7F5-4008-974C-EC24AD457A5D}"/>
                </a:ext>
              </a:extLst>
            </p:cNvPr>
            <p:cNvSpPr/>
            <p:nvPr/>
          </p:nvSpPr>
          <p:spPr>
            <a:xfrm>
              <a:off x="7651226" y="1100170"/>
              <a:ext cx="609420" cy="608962"/>
            </a:xfrm>
            <a:custGeom>
              <a:avLst/>
              <a:gdLst>
                <a:gd name="connsiteX0" fmla="*/ 476084 w 609420"/>
                <a:gd name="connsiteY0" fmla="*/ 595334 h 608962"/>
                <a:gd name="connsiteX1" fmla="*/ 586631 w 609420"/>
                <a:gd name="connsiteY1" fmla="*/ 608771 h 608962"/>
                <a:gd name="connsiteX2" fmla="*/ 609229 w 609420"/>
                <a:gd name="connsiteY2" fmla="*/ 586173 h 608962"/>
                <a:gd name="connsiteX3" fmla="*/ 595793 w 609420"/>
                <a:gd name="connsiteY3" fmla="*/ 475626 h 608962"/>
                <a:gd name="connsiteX4" fmla="*/ 144444 w 609420"/>
                <a:gd name="connsiteY4" fmla="*/ 24278 h 608962"/>
                <a:gd name="connsiteX5" fmla="*/ 24736 w 609420"/>
                <a:gd name="connsiteY5" fmla="*/ 24278 h 608962"/>
                <a:gd name="connsiteX6" fmla="*/ 24736 w 609420"/>
                <a:gd name="connsiteY6" fmla="*/ 24278 h 608962"/>
                <a:gd name="connsiteX7" fmla="*/ 24736 w 609420"/>
                <a:gd name="connsiteY7" fmla="*/ 143986 h 608962"/>
                <a:gd name="connsiteX8" fmla="*/ 476084 w 609420"/>
                <a:gd name="connsiteY8" fmla="*/ 595334 h 60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0" h="608962">
                  <a:moveTo>
                    <a:pt x="476084" y="595334"/>
                  </a:moveTo>
                  <a:lnTo>
                    <a:pt x="586631" y="608771"/>
                  </a:lnTo>
                  <a:cubicBezTo>
                    <a:pt x="599457" y="610603"/>
                    <a:pt x="611062" y="598999"/>
                    <a:pt x="609229" y="586173"/>
                  </a:cubicBezTo>
                  <a:lnTo>
                    <a:pt x="595793" y="475626"/>
                  </a:lnTo>
                  <a:lnTo>
                    <a:pt x="144444" y="24278"/>
                  </a:lnTo>
                  <a:cubicBezTo>
                    <a:pt x="111463" y="-8093"/>
                    <a:pt x="57716" y="-8093"/>
                    <a:pt x="24736" y="24278"/>
                  </a:cubicBez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476084" y="595334"/>
                  </a:lnTo>
                  <a:close/>
                </a:path>
              </a:pathLst>
            </a:custGeom>
            <a:noFill/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34" name="גרפיקה 2">
              <a:extLst>
                <a:ext uri="{FF2B5EF4-FFF2-40B4-BE49-F238E27FC236}">
                  <a16:creationId xmlns:a16="http://schemas.microsoft.com/office/drawing/2014/main" id="{5F9A77C7-35BF-42EE-AFCB-070F0EA0F4DD}"/>
                </a:ext>
              </a:extLst>
            </p:cNvPr>
            <p:cNvSpPr/>
            <p:nvPr/>
          </p:nvSpPr>
          <p:spPr>
            <a:xfrm>
              <a:off x="7707721" y="1153764"/>
              <a:ext cx="119708" cy="119708"/>
            </a:xfrm>
            <a:custGeom>
              <a:avLst/>
              <a:gdLst>
                <a:gd name="connsiteX0" fmla="*/ 0 w 119708"/>
                <a:gd name="connsiteY0" fmla="*/ 119708 h 119708"/>
                <a:gd name="connsiteX1" fmla="*/ 119708 w 119708"/>
                <a:gd name="connsiteY1" fmla="*/ 0 h 11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708" h="119708">
                  <a:moveTo>
                    <a:pt x="0" y="119708"/>
                  </a:moveTo>
                  <a:lnTo>
                    <a:pt x="11970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5" name="גרפיקה 2">
              <a:extLst>
                <a:ext uri="{FF2B5EF4-FFF2-40B4-BE49-F238E27FC236}">
                  <a16:creationId xmlns:a16="http://schemas.microsoft.com/office/drawing/2014/main" id="{0199C58A-6A96-4D97-8E48-7AB614952241}"/>
                </a:ext>
              </a:extLst>
            </p:cNvPr>
            <p:cNvSpPr/>
            <p:nvPr/>
          </p:nvSpPr>
          <p:spPr>
            <a:xfrm>
              <a:off x="7766354" y="1263700"/>
              <a:ext cx="231476" cy="231476"/>
            </a:xfrm>
            <a:custGeom>
              <a:avLst/>
              <a:gdLst>
                <a:gd name="connsiteX0" fmla="*/ 0 w 231476"/>
                <a:gd name="connsiteY0" fmla="*/ 0 h 231476"/>
                <a:gd name="connsiteX1" fmla="*/ 231477 w 231476"/>
                <a:gd name="connsiteY1" fmla="*/ 231476 h 23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476" h="231476">
                  <a:moveTo>
                    <a:pt x="0" y="0"/>
                  </a:moveTo>
                  <a:lnTo>
                    <a:pt x="231477" y="231476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" name="גרפיקה 2">
              <a:extLst>
                <a:ext uri="{FF2B5EF4-FFF2-40B4-BE49-F238E27FC236}">
                  <a16:creationId xmlns:a16="http://schemas.microsoft.com/office/drawing/2014/main" id="{BD4C4AC6-8BC3-4D78-84CC-BDB785C81641}"/>
                </a:ext>
              </a:extLst>
            </p:cNvPr>
            <p:cNvSpPr/>
            <p:nvPr/>
          </p:nvSpPr>
          <p:spPr>
            <a:xfrm>
              <a:off x="7898888" y="1291184"/>
              <a:ext cx="261403" cy="262014"/>
            </a:xfrm>
            <a:custGeom>
              <a:avLst/>
              <a:gdLst>
                <a:gd name="connsiteX0" fmla="*/ 0 w 261403"/>
                <a:gd name="connsiteY0" fmla="*/ 0 h 262014"/>
                <a:gd name="connsiteX1" fmla="*/ 261404 w 261403"/>
                <a:gd name="connsiteY1" fmla="*/ 262014 h 2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3" h="262014">
                  <a:moveTo>
                    <a:pt x="0" y="0"/>
                  </a:moveTo>
                  <a:lnTo>
                    <a:pt x="261404" y="262014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" name="גרפיקה 2">
              <a:extLst>
                <a:ext uri="{FF2B5EF4-FFF2-40B4-BE49-F238E27FC236}">
                  <a16:creationId xmlns:a16="http://schemas.microsoft.com/office/drawing/2014/main" id="{9D1750B9-0033-4BCA-BD50-8616E5778943}"/>
                </a:ext>
              </a:extLst>
            </p:cNvPr>
            <p:cNvSpPr/>
            <p:nvPr/>
          </p:nvSpPr>
          <p:spPr>
            <a:xfrm>
              <a:off x="8182279" y="1632597"/>
              <a:ext cx="71458" cy="72069"/>
            </a:xfrm>
            <a:custGeom>
              <a:avLst/>
              <a:gdLst>
                <a:gd name="connsiteX0" fmla="*/ 0 w 71458"/>
                <a:gd name="connsiteY0" fmla="*/ 72069 h 72069"/>
                <a:gd name="connsiteX1" fmla="*/ 71458 w 71458"/>
                <a:gd name="connsiteY1" fmla="*/ 0 h 7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58" h="72069">
                  <a:moveTo>
                    <a:pt x="0" y="72069"/>
                  </a:moveTo>
                  <a:lnTo>
                    <a:pt x="7145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A318F0A3-2202-49A4-9524-367743786FAD}"/>
              </a:ext>
            </a:extLst>
          </p:cNvPr>
          <p:cNvSpPr/>
          <p:nvPr/>
        </p:nvSpPr>
        <p:spPr>
          <a:xfrm>
            <a:off x="1754262" y="3184825"/>
            <a:ext cx="43790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map</a:t>
            </a:r>
            <a:r>
              <a:rPr lang="en-US" dirty="0">
                <a:latin typeface="Consolas" panose="020B0609020204030204" pitchFamily="49" charset="0"/>
              </a:rPr>
              <a:t>&lt;std::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</a:rPr>
              <a:t>workersAgeBook</a:t>
            </a:r>
            <a:r>
              <a:rPr lang="en-US" dirty="0"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39E912-BFED-47F7-BAF0-1A161650CAF9}"/>
              </a:ext>
            </a:extLst>
          </p:cNvPr>
          <p:cNvSpPr/>
          <p:nvPr/>
        </p:nvSpPr>
        <p:spPr>
          <a:xfrm>
            <a:off x="1754262" y="3978296"/>
            <a:ext cx="56354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std::pair&lt;std::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&gt; worker(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"John Levi"</a:t>
            </a:r>
            <a:r>
              <a:rPr lang="en-US" dirty="0">
                <a:latin typeface="Consolas" panose="020B0609020204030204" pitchFamily="49" charset="0"/>
              </a:rPr>
              <a:t>, 58);</a:t>
            </a:r>
          </a:p>
          <a:p>
            <a:r>
              <a:rPr lang="en-US" dirty="0" err="1">
                <a:latin typeface="Consolas" panose="020B0609020204030204" pitchFamily="49" charset="0"/>
              </a:rPr>
              <a:t>workersAgeBook.insert</a:t>
            </a:r>
            <a:r>
              <a:rPr lang="en-US" dirty="0">
                <a:latin typeface="Consolas" panose="020B0609020204030204" pitchFamily="49" charset="0"/>
              </a:rPr>
              <a:t>(worker);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E5D8EA-7AE5-4DE4-AD7D-8337EEBDD750}"/>
              </a:ext>
            </a:extLst>
          </p:cNvPr>
          <p:cNvGrpSpPr/>
          <p:nvPr/>
        </p:nvGrpSpPr>
        <p:grpSpPr>
          <a:xfrm>
            <a:off x="408107" y="641984"/>
            <a:ext cx="2028826" cy="1598489"/>
            <a:chOff x="408107" y="641984"/>
            <a:chExt cx="2028826" cy="159848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6694EAE-EC0F-4134-B9C8-07093FEC7907}"/>
                </a:ext>
              </a:extLst>
            </p:cNvPr>
            <p:cNvSpPr/>
            <p:nvPr/>
          </p:nvSpPr>
          <p:spPr>
            <a:xfrm>
              <a:off x="408107" y="1070025"/>
              <a:ext cx="2028826" cy="11704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C0897EE-FB7A-4DFD-8276-CA5B81E38D15}"/>
                </a:ext>
              </a:extLst>
            </p:cNvPr>
            <p:cNvSpPr/>
            <p:nvPr/>
          </p:nvSpPr>
          <p:spPr>
            <a:xfrm>
              <a:off x="802306" y="1266992"/>
              <a:ext cx="488700" cy="2156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n>
                    <a:solidFill>
                      <a:schemeClr val="accent3"/>
                    </a:solidFill>
                  </a:ln>
                </a:rPr>
                <a:t>“Avi”</a:t>
              </a:r>
              <a:endParaRPr lang="en-IL" sz="9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B1A329-7D07-4ED6-9D5B-39F3B7BAD9E2}"/>
                </a:ext>
              </a:extLst>
            </p:cNvPr>
            <p:cNvSpPr txBox="1"/>
            <p:nvPr/>
          </p:nvSpPr>
          <p:spPr>
            <a:xfrm>
              <a:off x="1113556" y="641984"/>
              <a:ext cx="7954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2"/>
                  </a:solidFill>
                  <a:latin typeface="Consolas" panose="020B0609020204030204" pitchFamily="49" charset="0"/>
                </a:rPr>
                <a:t>map</a:t>
              </a:r>
              <a:endParaRPr lang="en-IL" sz="2000" b="1" dirty="0">
                <a:solidFill>
                  <a:schemeClr val="bg2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74F7DB3-669A-4EEA-BBED-D5ED7131DEDB}"/>
                </a:ext>
              </a:extLst>
            </p:cNvPr>
            <p:cNvSpPr/>
            <p:nvPr/>
          </p:nvSpPr>
          <p:spPr>
            <a:xfrm>
              <a:off x="1304713" y="1266992"/>
              <a:ext cx="366787" cy="2156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n>
                    <a:solidFill>
                      <a:schemeClr val="accent3"/>
                    </a:solidFill>
                  </a:ln>
                </a:rPr>
                <a:t>34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104D4EFD-6F97-4454-9E1F-8FA114B82C0D}"/>
                </a:ext>
              </a:extLst>
            </p:cNvPr>
            <p:cNvSpPr/>
            <p:nvPr/>
          </p:nvSpPr>
          <p:spPr>
            <a:xfrm>
              <a:off x="814666" y="1846977"/>
              <a:ext cx="488700" cy="2156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n>
                    <a:solidFill>
                      <a:schemeClr val="accent3"/>
                    </a:solidFill>
                  </a:ln>
                </a:rPr>
                <a:t>“Tal”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0D35C266-846A-43AC-97D3-F7716F0D9AB4}"/>
                </a:ext>
              </a:extLst>
            </p:cNvPr>
            <p:cNvSpPr/>
            <p:nvPr/>
          </p:nvSpPr>
          <p:spPr>
            <a:xfrm>
              <a:off x="1317073" y="1846977"/>
              <a:ext cx="366787" cy="2156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n>
                    <a:solidFill>
                      <a:schemeClr val="accent3"/>
                    </a:solidFill>
                  </a:ln>
                </a:rPr>
                <a:t>44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CBEB5D52-2678-45F1-AD3B-FBF907539708}"/>
                </a:ext>
              </a:extLst>
            </p:cNvPr>
            <p:cNvSpPr/>
            <p:nvPr/>
          </p:nvSpPr>
          <p:spPr>
            <a:xfrm>
              <a:off x="1113556" y="1556984"/>
              <a:ext cx="488700" cy="2156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n>
                    <a:solidFill>
                      <a:schemeClr val="accent3"/>
                    </a:solidFill>
                  </a:ln>
                </a:rPr>
                <a:t>“Bob”</a:t>
              </a:r>
              <a:endParaRPr lang="en-IL" sz="900" dirty="0">
                <a:ln>
                  <a:solidFill>
                    <a:schemeClr val="accent3"/>
                  </a:solidFill>
                </a:ln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48A8001C-088A-4228-BB01-0EF03769E127}"/>
                </a:ext>
              </a:extLst>
            </p:cNvPr>
            <p:cNvSpPr/>
            <p:nvPr/>
          </p:nvSpPr>
          <p:spPr>
            <a:xfrm>
              <a:off x="1615963" y="1556984"/>
              <a:ext cx="366787" cy="2156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n>
                    <a:solidFill>
                      <a:schemeClr val="accent3"/>
                    </a:solidFill>
                  </a:ln>
                </a:rPr>
                <a:t>29</a:t>
              </a:r>
              <a:endParaRPr lang="en-IL" sz="1000" dirty="0">
                <a:ln>
                  <a:solidFill>
                    <a:schemeClr val="accent3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114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3" grpId="0"/>
      <p:bldP spid="4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5555" y="831896"/>
            <a:ext cx="6362842" cy="3683000"/>
          </a:xfrm>
        </p:spPr>
        <p:txBody>
          <a:bodyPr anchor="t"/>
          <a:lstStyle/>
          <a:p>
            <a:pPr marL="133350" indent="0">
              <a:buNone/>
            </a:pP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he-IL" sz="16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דוגמה </a:t>
            </a:r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–</a:t>
            </a:r>
            <a:r>
              <a:rPr lang="he-IL" sz="16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שמירת מידע על עובדים בחברה (מהשקופית הקודמת)</a:t>
            </a:r>
          </a:p>
          <a:p>
            <a:endParaRPr lang="he-IL" sz="1600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endParaRPr lang="he-IL" sz="1600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he-IL" sz="1600" dirty="0">
                <a:solidFill>
                  <a:srgbClr val="141C3A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כיצד נמצא את גילו של עובד מסוים?</a:t>
            </a:r>
            <a:br>
              <a:rPr lang="en-US" sz="1600" dirty="0">
                <a:solidFill>
                  <a:srgbClr val="141C3A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br>
              <a:rPr lang="en-US" sz="1600" dirty="0">
                <a:solidFill>
                  <a:srgbClr val="141C3A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br>
              <a:rPr lang="en-US" sz="1600" dirty="0">
                <a:solidFill>
                  <a:srgbClr val="141C3A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en-US" sz="1600" dirty="0">
              <a:solidFill>
                <a:srgbClr val="141C3A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ניתן גם להשתמש </a:t>
            </a:r>
            <a:r>
              <a:rPr lang="he-IL" sz="16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באופרטור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he-IL" sz="16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[ ]</a:t>
            </a:r>
          </a:p>
          <a:p>
            <a:pPr lvl="1" algn="r"/>
            <a:r>
              <a:rPr lang="he-IL" sz="1600" b="1" dirty="0">
                <a:solidFill>
                  <a:schemeClr val="accent2">
                    <a:lumMod val="75000"/>
                  </a:schemeClr>
                </a:solidFill>
              </a:rPr>
              <a:t>הכנסת</a:t>
            </a:r>
            <a:r>
              <a:rPr lang="he-IL" sz="1600" dirty="0"/>
              <a:t> ערך חדש ל-</a:t>
            </a:r>
            <a:r>
              <a:rPr lang="en-US" sz="1600" dirty="0"/>
              <a:t>map</a:t>
            </a:r>
            <a:r>
              <a:rPr lang="he-IL" sz="1600" dirty="0"/>
              <a:t>: </a:t>
            </a:r>
          </a:p>
          <a:p>
            <a:pPr lvl="1" algn="r"/>
            <a:r>
              <a:rPr lang="he-IL" sz="1600" dirty="0"/>
              <a:t>מציאת ערך ע"פ </a:t>
            </a:r>
            <a:r>
              <a:rPr lang="he-IL" sz="1600" b="1" dirty="0">
                <a:solidFill>
                  <a:schemeClr val="accent3"/>
                </a:solidFill>
              </a:rPr>
              <a:t>מפתח</a:t>
            </a:r>
            <a:r>
              <a:rPr lang="he-IL" sz="1600" dirty="0"/>
              <a:t>: </a:t>
            </a:r>
          </a:p>
          <a:p>
            <a:pPr lvl="1" algn="r"/>
            <a:r>
              <a:rPr lang="he-IL" sz="1600" dirty="0"/>
              <a:t>גישה למפתח לא קיים = </a:t>
            </a:r>
            <a:r>
              <a:rPr lang="en-US" sz="1600" b="1" dirty="0">
                <a:solidFill>
                  <a:schemeClr val="bg2"/>
                </a:solidFill>
              </a:rPr>
              <a:t>unexpected behavior</a:t>
            </a:r>
          </a:p>
          <a:p>
            <a:pPr lvl="1" algn="r"/>
            <a:endParaRPr lang="en-US" sz="1600" b="1" dirty="0">
              <a:solidFill>
                <a:schemeClr val="bg2"/>
              </a:solidFill>
            </a:endParaRPr>
          </a:p>
          <a:p>
            <a:r>
              <a:rPr lang="he-IL" sz="16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שאלה</a:t>
            </a:r>
            <a:r>
              <a:rPr lang="he-IL" sz="1600" b="1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: </a:t>
            </a:r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כיצד נמצא את </a:t>
            </a:r>
            <a:r>
              <a:rPr lang="he-IL" sz="16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שמו</a:t>
            </a:r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של עובד שגילו 32?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  <a:endParaRPr lang="en-IL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39E912-BFED-47F7-BAF0-1A161650CAF9}"/>
              </a:ext>
            </a:extLst>
          </p:cNvPr>
          <p:cNvSpPr/>
          <p:nvPr/>
        </p:nvSpPr>
        <p:spPr>
          <a:xfrm>
            <a:off x="1078992" y="3150396"/>
            <a:ext cx="3646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workersAgeBook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"Brad Cohen"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latin typeface="Consolas" panose="020B0609020204030204" pitchFamily="49" charset="0"/>
              </a:rPr>
              <a:t> = 34;</a:t>
            </a:r>
            <a:endParaRPr lang="en-US" dirty="0"/>
          </a:p>
        </p:txBody>
      </p:sp>
      <p:sp>
        <p:nvSpPr>
          <p:cNvPr id="40" name="Google Shape;199;p19">
            <a:extLst>
              <a:ext uri="{FF2B5EF4-FFF2-40B4-BE49-F238E27FC236}">
                <a16:creationId xmlns:a16="http://schemas.microsoft.com/office/drawing/2014/main" id="{54FE863E-54B4-4866-A0F9-3EF7C8BD3325}"/>
              </a:ext>
            </a:extLst>
          </p:cNvPr>
          <p:cNvSpPr txBox="1">
            <a:spLocks/>
          </p:cNvSpPr>
          <p:nvPr/>
        </p:nvSpPr>
        <p:spPr>
          <a:xfrm>
            <a:off x="8378397" y="656465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סינטקס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41" name="קבוצה 175">
            <a:extLst>
              <a:ext uri="{FF2B5EF4-FFF2-40B4-BE49-F238E27FC236}">
                <a16:creationId xmlns:a16="http://schemas.microsoft.com/office/drawing/2014/main" id="{E2B6C2A7-F3BB-40F5-98BC-636C9E96445B}"/>
              </a:ext>
            </a:extLst>
          </p:cNvPr>
          <p:cNvGrpSpPr/>
          <p:nvPr/>
        </p:nvGrpSpPr>
        <p:grpSpPr>
          <a:xfrm>
            <a:off x="8488349" y="94876"/>
            <a:ext cx="544069" cy="582046"/>
            <a:chOff x="3767023" y="1166439"/>
            <a:chExt cx="544069" cy="582046"/>
          </a:xfrm>
        </p:grpSpPr>
        <p:grpSp>
          <p:nvGrpSpPr>
            <p:cNvPr id="42" name="גרפיקה 167">
              <a:extLst>
                <a:ext uri="{FF2B5EF4-FFF2-40B4-BE49-F238E27FC236}">
                  <a16:creationId xmlns:a16="http://schemas.microsoft.com/office/drawing/2014/main" id="{F3AEAD1B-4E17-4223-BCDE-3C008638DFE4}"/>
                </a:ext>
              </a:extLst>
            </p:cNvPr>
            <p:cNvGrpSpPr/>
            <p:nvPr/>
          </p:nvGrpSpPr>
          <p:grpSpPr>
            <a:xfrm>
              <a:off x="3767023" y="1330570"/>
              <a:ext cx="203330" cy="417915"/>
              <a:chOff x="3767023" y="1330570"/>
              <a:chExt cx="203330" cy="417915"/>
            </a:xfrm>
            <a:solidFill>
              <a:schemeClr val="accent1"/>
            </a:solidFill>
          </p:grpSpPr>
          <p:sp>
            <p:nvSpPr>
              <p:cNvPr id="48" name="גרפיקה 167">
                <a:extLst>
                  <a:ext uri="{FF2B5EF4-FFF2-40B4-BE49-F238E27FC236}">
                    <a16:creationId xmlns:a16="http://schemas.microsoft.com/office/drawing/2014/main" id="{9C6ABD66-DE09-4A66-9D36-34F7FD56115A}"/>
                  </a:ext>
                </a:extLst>
              </p:cNvPr>
              <p:cNvSpPr/>
              <p:nvPr/>
            </p:nvSpPr>
            <p:spPr>
              <a:xfrm>
                <a:off x="3767365" y="1330570"/>
                <a:ext cx="183531" cy="408187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2627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9" name="גרפיקה 167">
                <a:extLst>
                  <a:ext uri="{FF2B5EF4-FFF2-40B4-BE49-F238E27FC236}">
                    <a16:creationId xmlns:a16="http://schemas.microsoft.com/office/drawing/2014/main" id="{38E2EC26-4837-488C-814A-9AAB65D7692B}"/>
                  </a:ext>
                </a:extLst>
              </p:cNvPr>
              <p:cNvSpPr/>
              <p:nvPr/>
            </p:nvSpPr>
            <p:spPr>
              <a:xfrm>
                <a:off x="3767365" y="1330570"/>
                <a:ext cx="183531" cy="408187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2627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50" name="גרפיקה 167">
                <a:extLst>
                  <a:ext uri="{FF2B5EF4-FFF2-40B4-BE49-F238E27FC236}">
                    <a16:creationId xmlns:a16="http://schemas.microsoft.com/office/drawing/2014/main" id="{27A75FF0-9DF2-45D1-8A5A-D59BB7F4B145}"/>
                  </a:ext>
                </a:extLst>
              </p:cNvPr>
              <p:cNvSpPr/>
              <p:nvPr/>
            </p:nvSpPr>
            <p:spPr>
              <a:xfrm>
                <a:off x="3767023" y="1335250"/>
                <a:ext cx="203330" cy="413235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45" name="גרפיקה 167">
              <a:extLst>
                <a:ext uri="{FF2B5EF4-FFF2-40B4-BE49-F238E27FC236}">
                  <a16:creationId xmlns:a16="http://schemas.microsoft.com/office/drawing/2014/main" id="{7D2BD211-0F75-4DBD-85CF-8DAB69C3A7F4}"/>
                </a:ext>
              </a:extLst>
            </p:cNvPr>
            <p:cNvSpPr/>
            <p:nvPr/>
          </p:nvSpPr>
          <p:spPr>
            <a:xfrm>
              <a:off x="3828322" y="1198674"/>
              <a:ext cx="183531" cy="408850"/>
            </a:xfrm>
            <a:custGeom>
              <a:avLst/>
              <a:gdLst>
                <a:gd name="connsiteX0" fmla="*/ 41079 w 183531"/>
                <a:gd name="connsiteY0" fmla="*/ 42450 h 408850"/>
                <a:gd name="connsiteX1" fmla="*/ 0 w 183531"/>
                <a:gd name="connsiteY1" fmla="*/ 25885 h 408850"/>
                <a:gd name="connsiteX2" fmla="*/ 1325 w 183531"/>
                <a:gd name="connsiteY2" fmla="*/ 45 h 408850"/>
                <a:gd name="connsiteX3" fmla="*/ 68907 w 183531"/>
                <a:gd name="connsiteY3" fmla="*/ 19260 h 408850"/>
                <a:gd name="connsiteX4" fmla="*/ 104023 w 183531"/>
                <a:gd name="connsiteY4" fmla="*/ 74916 h 408850"/>
                <a:gd name="connsiteX5" fmla="*/ 116612 w 183531"/>
                <a:gd name="connsiteY5" fmla="*/ 117983 h 408850"/>
                <a:gd name="connsiteX6" fmla="*/ 137814 w 183531"/>
                <a:gd name="connsiteY6" fmla="*/ 151111 h 408850"/>
                <a:gd name="connsiteX7" fmla="*/ 174918 w 183531"/>
                <a:gd name="connsiteY7" fmla="*/ 154424 h 408850"/>
                <a:gd name="connsiteX8" fmla="*/ 182206 w 183531"/>
                <a:gd name="connsiteY8" fmla="*/ 179601 h 408850"/>
                <a:gd name="connsiteX9" fmla="*/ 183532 w 183531"/>
                <a:gd name="connsiteY9" fmla="*/ 184239 h 408850"/>
                <a:gd name="connsiteX10" fmla="*/ 153716 w 183531"/>
                <a:gd name="connsiteY10" fmla="*/ 207429 h 408850"/>
                <a:gd name="connsiteX11" fmla="*/ 153716 w 183531"/>
                <a:gd name="connsiteY11" fmla="*/ 247183 h 408850"/>
                <a:gd name="connsiteX12" fmla="*/ 166305 w 183531"/>
                <a:gd name="connsiteY12" fmla="*/ 290250 h 408850"/>
                <a:gd name="connsiteX13" fmla="*/ 166967 w 183531"/>
                <a:gd name="connsiteY13" fmla="*/ 355845 h 408850"/>
                <a:gd name="connsiteX14" fmla="*/ 120588 w 183531"/>
                <a:gd name="connsiteY14" fmla="*/ 408850 h 408850"/>
                <a:gd name="connsiteX15" fmla="*/ 105348 w 183531"/>
                <a:gd name="connsiteY15" fmla="*/ 387648 h 408850"/>
                <a:gd name="connsiteX16" fmla="*/ 130526 w 183531"/>
                <a:gd name="connsiteY16" fmla="*/ 351207 h 408850"/>
                <a:gd name="connsiteX17" fmla="*/ 126551 w 183531"/>
                <a:gd name="connsiteY17" fmla="*/ 301514 h 408850"/>
                <a:gd name="connsiteX18" fmla="*/ 113962 w 183531"/>
                <a:gd name="connsiteY18" fmla="*/ 258447 h 408850"/>
                <a:gd name="connsiteX19" fmla="*/ 111312 w 183531"/>
                <a:gd name="connsiteY19" fmla="*/ 217368 h 408850"/>
                <a:gd name="connsiteX20" fmla="*/ 129864 w 183531"/>
                <a:gd name="connsiteY20" fmla="*/ 183577 h 408850"/>
                <a:gd name="connsiteX21" fmla="*/ 96072 w 183531"/>
                <a:gd name="connsiteY21" fmla="*/ 165025 h 408850"/>
                <a:gd name="connsiteX22" fmla="*/ 76195 w 183531"/>
                <a:gd name="connsiteY22" fmla="*/ 129246 h 408850"/>
                <a:gd name="connsiteX23" fmla="*/ 64932 w 183531"/>
                <a:gd name="connsiteY23" fmla="*/ 86842 h 408850"/>
                <a:gd name="connsiteX24" fmla="*/ 41079 w 183531"/>
                <a:gd name="connsiteY24" fmla="*/ 42450 h 4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3531" h="408850">
                  <a:moveTo>
                    <a:pt x="41079" y="42450"/>
                  </a:moveTo>
                  <a:cubicBezTo>
                    <a:pt x="30478" y="31849"/>
                    <a:pt x="17227" y="26548"/>
                    <a:pt x="0" y="25885"/>
                  </a:cubicBezTo>
                  <a:lnTo>
                    <a:pt x="1325" y="45"/>
                  </a:lnTo>
                  <a:cubicBezTo>
                    <a:pt x="30478" y="-617"/>
                    <a:pt x="53006" y="6008"/>
                    <a:pt x="68907" y="19260"/>
                  </a:cubicBezTo>
                  <a:cubicBezTo>
                    <a:pt x="85471" y="32511"/>
                    <a:pt x="96735" y="51063"/>
                    <a:pt x="104023" y="74916"/>
                  </a:cubicBezTo>
                  <a:lnTo>
                    <a:pt x="116612" y="117983"/>
                  </a:lnTo>
                  <a:cubicBezTo>
                    <a:pt x="121250" y="133884"/>
                    <a:pt x="128538" y="144485"/>
                    <a:pt x="137814" y="151111"/>
                  </a:cubicBezTo>
                  <a:cubicBezTo>
                    <a:pt x="147753" y="157737"/>
                    <a:pt x="159679" y="158399"/>
                    <a:pt x="174918" y="154424"/>
                  </a:cubicBezTo>
                  <a:lnTo>
                    <a:pt x="182206" y="179601"/>
                  </a:lnTo>
                  <a:lnTo>
                    <a:pt x="183532" y="184239"/>
                  </a:lnTo>
                  <a:cubicBezTo>
                    <a:pt x="168293" y="188877"/>
                    <a:pt x="158354" y="196166"/>
                    <a:pt x="153716" y="207429"/>
                  </a:cubicBezTo>
                  <a:cubicBezTo>
                    <a:pt x="149078" y="218030"/>
                    <a:pt x="149078" y="231282"/>
                    <a:pt x="153716" y="247183"/>
                  </a:cubicBezTo>
                  <a:lnTo>
                    <a:pt x="166305" y="290250"/>
                  </a:lnTo>
                  <a:cubicBezTo>
                    <a:pt x="173593" y="314103"/>
                    <a:pt x="173593" y="335968"/>
                    <a:pt x="166967" y="355845"/>
                  </a:cubicBezTo>
                  <a:cubicBezTo>
                    <a:pt x="160342" y="375722"/>
                    <a:pt x="145103" y="393611"/>
                    <a:pt x="120588" y="408850"/>
                  </a:cubicBezTo>
                  <a:lnTo>
                    <a:pt x="105348" y="387648"/>
                  </a:lnTo>
                  <a:cubicBezTo>
                    <a:pt x="119262" y="378372"/>
                    <a:pt x="127876" y="365783"/>
                    <a:pt x="130526" y="351207"/>
                  </a:cubicBezTo>
                  <a:cubicBezTo>
                    <a:pt x="133176" y="336630"/>
                    <a:pt x="131851" y="320066"/>
                    <a:pt x="126551" y="301514"/>
                  </a:cubicBezTo>
                  <a:lnTo>
                    <a:pt x="113962" y="258447"/>
                  </a:lnTo>
                  <a:cubicBezTo>
                    <a:pt x="109986" y="243871"/>
                    <a:pt x="108661" y="230619"/>
                    <a:pt x="111312" y="217368"/>
                  </a:cubicBezTo>
                  <a:cubicBezTo>
                    <a:pt x="113962" y="204779"/>
                    <a:pt x="119925" y="193515"/>
                    <a:pt x="129864" y="183577"/>
                  </a:cubicBezTo>
                  <a:cubicBezTo>
                    <a:pt x="115950" y="180927"/>
                    <a:pt x="104686" y="174963"/>
                    <a:pt x="96072" y="165025"/>
                  </a:cubicBezTo>
                  <a:cubicBezTo>
                    <a:pt x="86797" y="155749"/>
                    <a:pt x="80171" y="143823"/>
                    <a:pt x="76195" y="129246"/>
                  </a:cubicBezTo>
                  <a:lnTo>
                    <a:pt x="64932" y="86842"/>
                  </a:lnTo>
                  <a:cubicBezTo>
                    <a:pt x="58969" y="67627"/>
                    <a:pt x="51018" y="53051"/>
                    <a:pt x="41079" y="42450"/>
                  </a:cubicBezTo>
                  <a:close/>
                </a:path>
              </a:pathLst>
            </a:custGeom>
            <a:solidFill>
              <a:schemeClr val="bg2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6" name="גרפיקה 167">
              <a:extLst>
                <a:ext uri="{FF2B5EF4-FFF2-40B4-BE49-F238E27FC236}">
                  <a16:creationId xmlns:a16="http://schemas.microsoft.com/office/drawing/2014/main" id="{AD6799C2-522D-44DA-8468-A0B42A17FFF7}"/>
                </a:ext>
              </a:extLst>
            </p:cNvPr>
            <p:cNvSpPr/>
            <p:nvPr/>
          </p:nvSpPr>
          <p:spPr>
            <a:xfrm>
              <a:off x="4093349" y="1392189"/>
              <a:ext cx="151065" cy="206058"/>
            </a:xfrm>
            <a:custGeom>
              <a:avLst/>
              <a:gdLst>
                <a:gd name="connsiteX0" fmla="*/ 98723 w 151065"/>
                <a:gd name="connsiteY0" fmla="*/ 153716 h 206058"/>
                <a:gd name="connsiteX1" fmla="*/ 36441 w 151065"/>
                <a:gd name="connsiteY1" fmla="*/ 206059 h 206058"/>
                <a:gd name="connsiteX2" fmla="*/ 0 w 151065"/>
                <a:gd name="connsiteY2" fmla="*/ 172268 h 206058"/>
                <a:gd name="connsiteX3" fmla="*/ 38429 w 151065"/>
                <a:gd name="connsiteY3" fmla="*/ 123900 h 206058"/>
                <a:gd name="connsiteX4" fmla="*/ 60956 w 151065"/>
                <a:gd name="connsiteY4" fmla="*/ 65594 h 206058"/>
                <a:gd name="connsiteX5" fmla="*/ 77521 w 151065"/>
                <a:gd name="connsiteY5" fmla="*/ 0 h 206058"/>
                <a:gd name="connsiteX6" fmla="*/ 151066 w 151065"/>
                <a:gd name="connsiteY6" fmla="*/ 19215 h 206058"/>
                <a:gd name="connsiteX7" fmla="*/ 135164 w 151065"/>
                <a:gd name="connsiteY7" fmla="*/ 83484 h 206058"/>
                <a:gd name="connsiteX8" fmla="*/ 98723 w 151065"/>
                <a:gd name="connsiteY8" fmla="*/ 153716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65" h="206058">
                  <a:moveTo>
                    <a:pt x="98723" y="153716"/>
                  </a:moveTo>
                  <a:cubicBezTo>
                    <a:pt x="80833" y="176243"/>
                    <a:pt x="60294" y="193470"/>
                    <a:pt x="36441" y="206059"/>
                  </a:cubicBezTo>
                  <a:lnTo>
                    <a:pt x="0" y="172268"/>
                  </a:lnTo>
                  <a:cubicBezTo>
                    <a:pt x="15902" y="158354"/>
                    <a:pt x="28490" y="141790"/>
                    <a:pt x="38429" y="123900"/>
                  </a:cubicBezTo>
                  <a:cubicBezTo>
                    <a:pt x="48368" y="106011"/>
                    <a:pt x="55656" y="86134"/>
                    <a:pt x="60956" y="65594"/>
                  </a:cubicBezTo>
                  <a:lnTo>
                    <a:pt x="77521" y="0"/>
                  </a:lnTo>
                  <a:lnTo>
                    <a:pt x="151066" y="19215"/>
                  </a:lnTo>
                  <a:lnTo>
                    <a:pt x="135164" y="83484"/>
                  </a:lnTo>
                  <a:cubicBezTo>
                    <a:pt x="128538" y="107999"/>
                    <a:pt x="116612" y="131189"/>
                    <a:pt x="98723" y="153716"/>
                  </a:cubicBezTo>
                  <a:close/>
                </a:path>
              </a:pathLst>
            </a:custGeom>
            <a:solidFill>
              <a:srgbClr val="CAF25B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7" name="גרפיקה 167">
              <a:extLst>
                <a:ext uri="{FF2B5EF4-FFF2-40B4-BE49-F238E27FC236}">
                  <a16:creationId xmlns:a16="http://schemas.microsoft.com/office/drawing/2014/main" id="{3EAF91F8-559C-4CCC-A67A-E4480270D43B}"/>
                </a:ext>
              </a:extLst>
            </p:cNvPr>
            <p:cNvSpPr/>
            <p:nvPr/>
          </p:nvSpPr>
          <p:spPr>
            <a:xfrm>
              <a:off x="4200265" y="1166439"/>
              <a:ext cx="110827" cy="107657"/>
            </a:xfrm>
            <a:custGeom>
              <a:avLst/>
              <a:gdLst>
                <a:gd name="connsiteX0" fmla="*/ 24273 w 110827"/>
                <a:gd name="connsiteY0" fmla="*/ 7765 h 107657"/>
                <a:gd name="connsiteX1" fmla="*/ 68003 w 110827"/>
                <a:gd name="connsiteY1" fmla="*/ 2464 h 107657"/>
                <a:gd name="connsiteX2" fmla="*/ 104444 w 110827"/>
                <a:gd name="connsiteY2" fmla="*/ 27642 h 107657"/>
                <a:gd name="connsiteX3" fmla="*/ 109082 w 110827"/>
                <a:gd name="connsiteY3" fmla="*/ 68058 h 107657"/>
                <a:gd name="connsiteX4" fmla="*/ 85892 w 110827"/>
                <a:gd name="connsiteY4" fmla="*/ 100524 h 107657"/>
                <a:gd name="connsiteX5" fmla="*/ 42162 w 110827"/>
                <a:gd name="connsiteY5" fmla="*/ 105162 h 107657"/>
                <a:gd name="connsiteX6" fmla="*/ 6384 w 110827"/>
                <a:gd name="connsiteY6" fmla="*/ 80647 h 107657"/>
                <a:gd name="connsiteX7" fmla="*/ 1746 w 110827"/>
                <a:gd name="connsiteY7" fmla="*/ 41556 h 107657"/>
                <a:gd name="connsiteX8" fmla="*/ 24273 w 110827"/>
                <a:gd name="connsiteY8" fmla="*/ 7765 h 1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27" h="107657">
                  <a:moveTo>
                    <a:pt x="24273" y="7765"/>
                  </a:moveTo>
                  <a:cubicBezTo>
                    <a:pt x="35537" y="-186"/>
                    <a:pt x="50113" y="-2174"/>
                    <a:pt x="68003" y="2464"/>
                  </a:cubicBezTo>
                  <a:cubicBezTo>
                    <a:pt x="85892" y="7102"/>
                    <a:pt x="97818" y="15053"/>
                    <a:pt x="104444" y="27642"/>
                  </a:cubicBezTo>
                  <a:cubicBezTo>
                    <a:pt x="111070" y="40231"/>
                    <a:pt x="112395" y="53482"/>
                    <a:pt x="109082" y="68058"/>
                  </a:cubicBezTo>
                  <a:cubicBezTo>
                    <a:pt x="105769" y="82635"/>
                    <a:pt x="97818" y="93236"/>
                    <a:pt x="85892" y="100524"/>
                  </a:cubicBezTo>
                  <a:cubicBezTo>
                    <a:pt x="73966" y="107813"/>
                    <a:pt x="59389" y="109800"/>
                    <a:pt x="42162" y="105162"/>
                  </a:cubicBezTo>
                  <a:cubicBezTo>
                    <a:pt x="24273" y="100524"/>
                    <a:pt x="12347" y="92573"/>
                    <a:pt x="6384" y="80647"/>
                  </a:cubicBezTo>
                  <a:cubicBezTo>
                    <a:pt x="-242" y="68721"/>
                    <a:pt x="-1567" y="55470"/>
                    <a:pt x="1746" y="41556"/>
                  </a:cubicBezTo>
                  <a:cubicBezTo>
                    <a:pt x="5721" y="26979"/>
                    <a:pt x="13009" y="15715"/>
                    <a:pt x="24273" y="7765"/>
                  </a:cubicBezTo>
                  <a:close/>
                </a:path>
              </a:pathLst>
            </a:custGeom>
            <a:solidFill>
              <a:srgbClr val="CAF25B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72FC752F-E4DB-46F6-970C-5561ECFE37E7}"/>
              </a:ext>
            </a:extLst>
          </p:cNvPr>
          <p:cNvSpPr/>
          <p:nvPr/>
        </p:nvSpPr>
        <p:spPr>
          <a:xfrm>
            <a:off x="1754263" y="1363337"/>
            <a:ext cx="43790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&lt;std::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workersAgeBook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4DA97E6-D1A9-4AF4-A001-80790CD5CF0C}"/>
              </a:ext>
            </a:extLst>
          </p:cNvPr>
          <p:cNvSpPr/>
          <p:nvPr/>
        </p:nvSpPr>
        <p:spPr>
          <a:xfrm>
            <a:off x="1713793" y="2191683"/>
            <a:ext cx="7318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workersAgeBook.find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"John Levi"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-&gt;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second;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1B9D6A8-93DF-41B3-B7FF-2E4E8AA7B058}"/>
              </a:ext>
            </a:extLst>
          </p:cNvPr>
          <p:cNvSpPr/>
          <p:nvPr/>
        </p:nvSpPr>
        <p:spPr>
          <a:xfrm>
            <a:off x="1078992" y="3507725"/>
            <a:ext cx="42941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std::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workersAgeBook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"John Levi"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17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4" grpId="0"/>
      <p:bldP spid="51" grpId="0"/>
      <p:bldP spid="52" grpId="0"/>
      <p:bldP spid="5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A30D9A16-801B-4A65-BEDA-0650DCCA589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390579" y="1463675"/>
                <a:ext cx="6362842" cy="2546350"/>
              </a:xfrm>
            </p:spPr>
            <p:txBody>
              <a:bodyPr anchor="t"/>
              <a:lstStyle/>
              <a:p>
                <a:pPr marL="342900" indent="-342900"/>
                <a:r>
                  <a:rPr lang="he-IL" sz="2000" b="1" dirty="0">
                    <a:solidFill>
                      <a:schemeClr val="accent1"/>
                    </a:solidFill>
                  </a:rPr>
                  <a:t>סיבוכיות</a:t>
                </a:r>
                <a:r>
                  <a:rPr lang="he-IL" sz="2000" dirty="0"/>
                  <a:t> פעולות הכנסה והוצאה: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342900" indent="-342900"/>
                <a:endParaRPr lang="he-IL" sz="2000" dirty="0"/>
              </a:p>
              <a:p>
                <a:pPr marL="342900" indent="-342900"/>
                <a:r>
                  <a:rPr lang="he-IL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חיפוש</a:t>
                </a:r>
                <a:r>
                  <a:rPr lang="he-IL" sz="2000" dirty="0"/>
                  <a:t> אלמנט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br>
                  <a:rPr lang="en-US" sz="2000" dirty="0"/>
                </a:br>
                <a:endParaRPr lang="en-US" sz="2000" dirty="0"/>
              </a:p>
              <a:p>
                <a:pPr marL="342900" indent="-342900"/>
                <a:r>
                  <a:rPr lang="he-IL" sz="2000" b="1" dirty="0">
                    <a:solidFill>
                      <a:schemeClr val="bg2"/>
                    </a:solidFill>
                  </a:rPr>
                  <a:t>מיון</a:t>
                </a:r>
                <a:r>
                  <a:rPr lang="he-IL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342900" indent="-342900"/>
                <a:endParaRPr lang="en-US" sz="2000" dirty="0"/>
              </a:p>
              <a:p>
                <a:pPr marL="342900" indent="-342900"/>
                <a:r>
                  <a:rPr lang="he-IL" sz="2000" dirty="0"/>
                  <a:t>באיזה מקרים </a:t>
                </a:r>
                <a:r>
                  <a:rPr lang="he-IL" sz="2000" b="1" dirty="0">
                    <a:solidFill>
                      <a:schemeClr val="accent3"/>
                    </a:solidFill>
                  </a:rPr>
                  <a:t>נעדיף</a:t>
                </a:r>
                <a:r>
                  <a:rPr lang="he-IL" sz="2000" dirty="0"/>
                  <a:t> להשתמש במבנה נתונים אסוציאטיבי?</a:t>
                </a:r>
                <a:br>
                  <a:rPr lang="en-US" sz="2000" dirty="0"/>
                </a:br>
                <a:endParaRPr lang="he-IL" sz="2000" dirty="0"/>
              </a:p>
              <a:p>
                <a:pPr marL="342900" indent="-342900"/>
                <a:r>
                  <a:rPr lang="he-IL" sz="2000" dirty="0"/>
                  <a:t>מתי נעדיף מבנה נתונים אחר?</a:t>
                </a:r>
              </a:p>
              <a:p>
                <a:endParaRPr lang="he-IL" sz="2000" dirty="0"/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A30D9A16-801B-4A65-BEDA-0650DCCA5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90579" y="1463675"/>
                <a:ext cx="6362842" cy="2546350"/>
              </a:xfrm>
              <a:blipFill>
                <a:blip r:embed="rId3"/>
                <a:stretch>
                  <a:fillRect t="-3110" r="-1820" b="-2583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2">
            <a:extLst>
              <a:ext uri="{FF2B5EF4-FFF2-40B4-BE49-F238E27FC236}">
                <a16:creationId xmlns:a16="http://schemas.microsoft.com/office/drawing/2014/main" id="{D5E9409F-0FED-4B48-A3D3-E5C253558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15405"/>
            <a:ext cx="8064000" cy="662400"/>
          </a:xfrm>
        </p:spPr>
        <p:txBody>
          <a:bodyPr/>
          <a:lstStyle/>
          <a:p>
            <a:r>
              <a:rPr lang="en-US" dirty="0"/>
              <a:t>Associative Containers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21134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30D9A16-801B-4A65-BEDA-0650DCCA5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0579" y="730250"/>
            <a:ext cx="6362842" cy="3683000"/>
          </a:xfrm>
        </p:spPr>
        <p:txBody>
          <a:bodyPr anchor="t"/>
          <a:lstStyle/>
          <a:p>
            <a:pPr marL="133350" indent="0">
              <a:buNone/>
            </a:pPr>
            <a:endParaRPr lang="he-IL" sz="1600" dirty="0"/>
          </a:p>
          <a:p>
            <a:r>
              <a:rPr lang="he-IL" sz="1600" dirty="0"/>
              <a:t>טבלה המסכמת איזה פונקציות קיימות בכל קונטיינר: </a:t>
            </a:r>
          </a:p>
          <a:p>
            <a:pPr lvl="1" algn="r"/>
            <a:r>
              <a:rPr lang="en-US" sz="1600" dirty="0">
                <a:hlinkClick r:id="rId3"/>
              </a:rPr>
              <a:t>https://hackingcpp.com/cpp/std/associative_containers.html</a:t>
            </a:r>
            <a:endParaRPr lang="en-US" sz="16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5E9409F-0FED-4B48-A3D3-E5C253558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15405"/>
            <a:ext cx="8064000" cy="662400"/>
          </a:xfrm>
        </p:spPr>
        <p:txBody>
          <a:bodyPr/>
          <a:lstStyle/>
          <a:p>
            <a:r>
              <a:rPr lang="en-US" dirty="0"/>
              <a:t>Associative Containers</a:t>
            </a:r>
            <a:endParaRPr lang="en-IL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ABF5E8C-B3BF-40AA-987A-B7DFEFF76D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2001" t="11209" r="1400" b="7140"/>
          <a:stretch/>
        </p:blipFill>
        <p:spPr bwMode="auto">
          <a:xfrm>
            <a:off x="2390038" y="1938867"/>
            <a:ext cx="4363923" cy="27590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83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43;p20">
            <a:extLst>
              <a:ext uri="{FF2B5EF4-FFF2-40B4-BE49-F238E27FC236}">
                <a16:creationId xmlns:a16="http://schemas.microsoft.com/office/drawing/2014/main" id="{1E497112-61C0-4390-B9D7-0A30187B2B7E}"/>
              </a:ext>
            </a:extLst>
          </p:cNvPr>
          <p:cNvCxnSpPr>
            <a:cxnSpLocks/>
            <a:endCxn id="176" idx="0"/>
          </p:cNvCxnSpPr>
          <p:nvPr/>
        </p:nvCxnSpPr>
        <p:spPr>
          <a:xfrm>
            <a:off x="3285530" y="0"/>
            <a:ext cx="1082" cy="321505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8"/>
          <p:cNvSpPr txBox="1">
            <a:spLocks noGrp="1"/>
          </p:cNvSpPr>
          <p:nvPr>
            <p:ph type="ctrTitle"/>
          </p:nvPr>
        </p:nvSpPr>
        <p:spPr>
          <a:xfrm>
            <a:off x="4043680" y="1852500"/>
            <a:ext cx="4560370" cy="1454700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STL</a:t>
            </a:r>
            <a:endParaRPr lang="he-IL" dirty="0"/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1"/>
          </p:nvPr>
        </p:nvSpPr>
        <p:spPr>
          <a:xfrm>
            <a:off x="4043680" y="1529222"/>
            <a:ext cx="4560370" cy="323278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None/>
            </a:pPr>
            <a:r>
              <a:rPr lang="he-IL" dirty="0"/>
              <a:t>שיעור </a:t>
            </a:r>
            <a:r>
              <a:rPr lang="en-US" dirty="0"/>
              <a:t>10</a:t>
            </a:r>
            <a:endParaRPr lang="he-IL" dirty="0"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2"/>
          </p:nvPr>
        </p:nvSpPr>
        <p:spPr>
          <a:xfrm>
            <a:off x="191500" y="623147"/>
            <a:ext cx="2812800" cy="3980328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he-IL" dirty="0"/>
              <a:t>מבוא ל- ++</a:t>
            </a:r>
            <a:r>
              <a:rPr lang="en-US" dirty="0"/>
              <a:t>C</a:t>
            </a:r>
            <a:endParaRPr lang="he-IL" dirty="0"/>
          </a:p>
          <a:p>
            <a:pPr lvl="0"/>
            <a:r>
              <a:rPr lang="he-IL" dirty="0"/>
              <a:t>תכנות מונחה עצמים</a:t>
            </a:r>
          </a:p>
          <a:p>
            <a:pPr lvl="0"/>
            <a:r>
              <a:rPr lang="he-IL" dirty="0">
                <a:solidFill>
                  <a:schemeClr val="tx1"/>
                </a:solidFill>
              </a:rPr>
              <a:t>תכנות מונחה עצמים – המשך</a:t>
            </a:r>
          </a:p>
          <a:p>
            <a:pPr lvl="0"/>
            <a:r>
              <a:rPr lang="he-IL" dirty="0">
                <a:solidFill>
                  <a:schemeClr val="tx1"/>
                </a:solidFill>
              </a:rPr>
              <a:t>ירושה + סטטי</a:t>
            </a:r>
          </a:p>
          <a:p>
            <a:pPr lvl="0"/>
            <a:r>
              <a:rPr lang="he-IL" dirty="0">
                <a:solidFill>
                  <a:schemeClr val="tx1"/>
                </a:solidFill>
              </a:rPr>
              <a:t>פולימורפיזם</a:t>
            </a:r>
          </a:p>
          <a:p>
            <a:pPr lvl="0"/>
            <a:r>
              <a:rPr lang="he-IL" dirty="0">
                <a:solidFill>
                  <a:schemeClr val="tx1"/>
                </a:solidFill>
              </a:rPr>
              <a:t>חריגות וסדנת </a:t>
            </a:r>
            <a:r>
              <a:rPr lang="he-IL" dirty="0" err="1">
                <a:solidFill>
                  <a:schemeClr val="tx1"/>
                </a:solidFill>
              </a:rPr>
              <a:t>דיבאג</a:t>
            </a:r>
            <a:endParaRPr lang="he-IL" dirty="0">
              <a:solidFill>
                <a:schemeClr val="tx1"/>
              </a:solidFill>
            </a:endParaRPr>
          </a:p>
          <a:p>
            <a:pPr lvl="0"/>
            <a:r>
              <a:rPr lang="he-IL" dirty="0">
                <a:solidFill>
                  <a:schemeClr val="tx1"/>
                </a:solidFill>
              </a:rPr>
              <a:t>פרויקט שחמט – חלק א'</a:t>
            </a:r>
          </a:p>
          <a:p>
            <a:pPr lvl="0"/>
            <a:r>
              <a:rPr lang="he-IL" dirty="0">
                <a:solidFill>
                  <a:schemeClr val="tx1"/>
                </a:solidFill>
              </a:rPr>
              <a:t>פרויקט שחמט – חלק ב'</a:t>
            </a:r>
          </a:p>
          <a:p>
            <a:pPr lvl="0"/>
            <a:r>
              <a:rPr lang="he-IL" dirty="0" err="1">
                <a:solidFill>
                  <a:schemeClr val="tx1"/>
                </a:solidFill>
              </a:rPr>
              <a:t>טמפלייטים</a:t>
            </a:r>
            <a:r>
              <a:rPr lang="he-IL" dirty="0">
                <a:solidFill>
                  <a:schemeClr val="tx1"/>
                </a:solidFill>
              </a:rPr>
              <a:t> ועצים</a:t>
            </a:r>
          </a:p>
          <a:p>
            <a:pPr lvl="0"/>
            <a:r>
              <a:rPr lang="en-US" b="1" dirty="0">
                <a:solidFill>
                  <a:schemeClr val="tx1"/>
                </a:solidFill>
              </a:rPr>
              <a:t>STL</a:t>
            </a:r>
            <a:endParaRPr lang="he-IL" b="1" dirty="0">
              <a:solidFill>
                <a:schemeClr val="tx1"/>
              </a:solidFill>
            </a:endParaRPr>
          </a:p>
          <a:p>
            <a:pPr lvl="0"/>
            <a:r>
              <a:rPr lang="he-IL" dirty="0" err="1">
                <a:solidFill>
                  <a:schemeClr val="accent1"/>
                </a:solidFill>
              </a:rPr>
              <a:t>ת'רדים</a:t>
            </a:r>
            <a:endParaRPr lang="he-IL" dirty="0">
              <a:solidFill>
                <a:schemeClr val="accent1"/>
              </a:solidFill>
            </a:endParaRPr>
          </a:p>
          <a:p>
            <a:pPr lvl="0"/>
            <a:r>
              <a:rPr lang="he-IL" dirty="0">
                <a:solidFill>
                  <a:schemeClr val="accent1"/>
                </a:solidFill>
              </a:rPr>
              <a:t>סנכרון </a:t>
            </a:r>
            <a:r>
              <a:rPr lang="he-IL" dirty="0" err="1">
                <a:solidFill>
                  <a:schemeClr val="accent1"/>
                </a:solidFill>
              </a:rPr>
              <a:t>ת'רדים</a:t>
            </a:r>
            <a:endParaRPr lang="he-IL" dirty="0">
              <a:solidFill>
                <a:schemeClr val="accent1"/>
              </a:solidFill>
            </a:endParaRPr>
          </a:p>
          <a:p>
            <a:pPr lvl="0"/>
            <a:r>
              <a:rPr lang="he-IL" dirty="0" err="1">
                <a:solidFill>
                  <a:schemeClr val="accent1"/>
                </a:solidFill>
              </a:rPr>
              <a:t>סוקטים</a:t>
            </a:r>
            <a:r>
              <a:rPr lang="he-IL" dirty="0">
                <a:solidFill>
                  <a:schemeClr val="accent1"/>
                </a:solidFill>
              </a:rPr>
              <a:t> + שרת </a:t>
            </a:r>
            <a:r>
              <a:rPr lang="en-US" dirty="0">
                <a:solidFill>
                  <a:schemeClr val="accent1"/>
                </a:solidFill>
              </a:rPr>
              <a:t>MT</a:t>
            </a:r>
            <a:endParaRPr lang="he-IL" dirty="0">
              <a:solidFill>
                <a:schemeClr val="accent1"/>
              </a:solidFill>
            </a:endParaRPr>
          </a:p>
          <a:p>
            <a:pPr lvl="0"/>
            <a:r>
              <a:rPr lang="he-IL" dirty="0">
                <a:solidFill>
                  <a:schemeClr val="accent1"/>
                </a:solidFill>
              </a:rPr>
              <a:t>סדנת </a:t>
            </a:r>
            <a:r>
              <a:rPr lang="en-US" dirty="0">
                <a:solidFill>
                  <a:schemeClr val="accent1"/>
                </a:solidFill>
              </a:rPr>
              <a:t>Hands-On</a:t>
            </a:r>
            <a:endParaRPr lang="he-IL" dirty="0">
              <a:solidFill>
                <a:schemeClr val="accent1"/>
              </a:solidFill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3250612" y="1018056"/>
            <a:ext cx="72000" cy="72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3250612" y="743431"/>
            <a:ext cx="72000" cy="72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3250612" y="1841931"/>
            <a:ext cx="72000" cy="72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3250612" y="2116556"/>
            <a:ext cx="72000" cy="72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3250612" y="2391181"/>
            <a:ext cx="72000" cy="72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3250612" y="2665806"/>
            <a:ext cx="72000" cy="72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3250612" y="2940431"/>
            <a:ext cx="72000" cy="72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3250612" y="3215056"/>
            <a:ext cx="72000" cy="72000"/>
          </a:xfrm>
          <a:prstGeom prst="ellipse">
            <a:avLst/>
          </a:prstGeom>
          <a:solidFill>
            <a:schemeClr val="bg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3250612" y="3489681"/>
            <a:ext cx="72000" cy="72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3250612" y="3764306"/>
            <a:ext cx="72000" cy="72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3250612" y="4038931"/>
            <a:ext cx="72000" cy="72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3250612" y="4313555"/>
            <a:ext cx="72000" cy="72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3250612" y="1567306"/>
            <a:ext cx="72000" cy="72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" name="Google Shape;181;p18">
            <a:extLst>
              <a:ext uri="{FF2B5EF4-FFF2-40B4-BE49-F238E27FC236}">
                <a16:creationId xmlns:a16="http://schemas.microsoft.com/office/drawing/2014/main" id="{2F1683D9-2477-49FD-A7EA-165BA9386856}"/>
              </a:ext>
            </a:extLst>
          </p:cNvPr>
          <p:cNvSpPr/>
          <p:nvPr/>
        </p:nvSpPr>
        <p:spPr>
          <a:xfrm>
            <a:off x="3249530" y="1292681"/>
            <a:ext cx="72000" cy="72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2302A2-6D6D-4042-88E1-DDDE10EC7F62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pPr marL="133350" indent="0" algn="ctr">
              <a:buNone/>
            </a:pPr>
            <a:r>
              <a:rPr lang="he-IL" sz="1600" b="1" dirty="0">
                <a:solidFill>
                  <a:schemeClr val="tx1"/>
                </a:solidFill>
              </a:rPr>
              <a:t>דוגמת קוד 2 </a:t>
            </a:r>
            <a:r>
              <a:rPr lang="he-IL" sz="1600" b="1" dirty="0">
                <a:solidFill>
                  <a:schemeClr val="accent1"/>
                </a:solidFill>
              </a:rPr>
              <a:t>(</a:t>
            </a:r>
            <a:r>
              <a:rPr lang="en-US" sz="1600" b="1" dirty="0">
                <a:solidFill>
                  <a:schemeClr val="bg2"/>
                </a:solidFill>
              </a:rPr>
              <a:t>Associative.cpp</a:t>
            </a:r>
            <a:r>
              <a:rPr lang="he-IL" sz="1600" b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3D7B0E-0DAE-4402-AA73-02881EDF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Containers</a:t>
            </a:r>
            <a:endParaRPr lang="en-IL" dirty="0"/>
          </a:p>
        </p:txBody>
      </p:sp>
      <p:pic>
        <p:nvPicPr>
          <p:cNvPr id="4" name="Picture 4" descr="תוצאת תמונה עבור ‪visual studio 2019 logo image‬‏">
            <a:extLst>
              <a:ext uri="{FF2B5EF4-FFF2-40B4-BE49-F238E27FC236}">
                <a16:creationId xmlns:a16="http://schemas.microsoft.com/office/drawing/2014/main" id="{1F2DFB34-24DA-403F-893C-DB5035E8A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75" y="1943013"/>
            <a:ext cx="4381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79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6BD6E-D904-4FA1-853F-64EE74D1B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  <a:r>
              <a:rPr lang="he-IL" dirty="0"/>
              <a:t> </a:t>
            </a:r>
            <a:r>
              <a:rPr lang="en-US" dirty="0"/>
              <a:t>STL</a:t>
            </a:r>
            <a:r>
              <a:rPr lang="he-IL" dirty="0"/>
              <a:t> - יתרונות</a:t>
            </a:r>
            <a:endParaRPr lang="en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CCFD9-D18F-4BFA-AFFA-3B4B06F04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2050" y="1634016"/>
            <a:ext cx="7644000" cy="2666100"/>
          </a:xfrm>
        </p:spPr>
        <p:txBody>
          <a:bodyPr/>
          <a:lstStyle/>
          <a:p>
            <a:pPr marL="133350" indent="0">
              <a:buNone/>
            </a:pPr>
            <a:r>
              <a:rPr lang="he-IL" sz="1800" dirty="0"/>
              <a:t>אז... </a:t>
            </a:r>
            <a:r>
              <a:rPr lang="he-IL" sz="1800" b="1" dirty="0">
                <a:solidFill>
                  <a:schemeClr val="accent1"/>
                </a:solidFill>
              </a:rPr>
              <a:t>למה זה טוב</a:t>
            </a:r>
            <a:r>
              <a:rPr lang="he-IL" sz="1800" dirty="0"/>
              <a:t>?</a:t>
            </a:r>
          </a:p>
          <a:p>
            <a:pPr marL="133350" indent="0">
              <a:buNone/>
            </a:pPr>
            <a:endParaRPr lang="he-IL" dirty="0"/>
          </a:p>
          <a:p>
            <a:pPr marL="838200" lvl="1" indent="-342900" algn="r">
              <a:buFont typeface="Wingdings" panose="05000000000000000000" pitchFamily="2" charset="2"/>
              <a:buChar char="ü"/>
            </a:pPr>
            <a:r>
              <a:rPr lang="he-IL" sz="1600" dirty="0"/>
              <a:t>מודולריות</a:t>
            </a:r>
            <a:br>
              <a:rPr lang="en-US" sz="1600" dirty="0"/>
            </a:br>
            <a:endParaRPr lang="he-IL" sz="1600" dirty="0"/>
          </a:p>
          <a:p>
            <a:pPr marL="838200" lvl="1" indent="-342900" algn="r">
              <a:buFont typeface="Wingdings" panose="05000000000000000000" pitchFamily="2" charset="2"/>
              <a:buChar char="ü"/>
            </a:pPr>
            <a:r>
              <a:rPr lang="he-IL" sz="1600" dirty="0"/>
              <a:t>שימוש חוזר בקוד</a:t>
            </a:r>
            <a:br>
              <a:rPr lang="en-US" sz="1600" dirty="0"/>
            </a:br>
            <a:endParaRPr lang="he-IL" sz="1600" dirty="0"/>
          </a:p>
          <a:p>
            <a:pPr marL="838200" lvl="1" indent="-342900" algn="r">
              <a:buFont typeface="Wingdings" panose="05000000000000000000" pitchFamily="2" charset="2"/>
              <a:buChar char="ü"/>
            </a:pPr>
            <a:r>
              <a:rPr lang="he-IL" sz="1600" dirty="0"/>
              <a:t>יעילות</a:t>
            </a:r>
            <a:br>
              <a:rPr lang="en-US" sz="1600" dirty="0"/>
            </a:br>
            <a:endParaRPr lang="he-IL" sz="1600" dirty="0"/>
          </a:p>
          <a:p>
            <a:pPr marL="838200" lvl="1" indent="-342900" algn="r">
              <a:buFont typeface="Wingdings" panose="05000000000000000000" pitchFamily="2" charset="2"/>
              <a:buChar char="ü"/>
            </a:pPr>
            <a:r>
              <a:rPr lang="he-IL" sz="1600" dirty="0"/>
              <a:t>ה-</a:t>
            </a:r>
            <a:r>
              <a:rPr lang="en-US" sz="1600" dirty="0"/>
              <a:t>Containers</a:t>
            </a:r>
            <a:r>
              <a:rPr lang="he-IL" sz="1600" dirty="0"/>
              <a:t> השונים ממומשים באמצעות ממשק כמעט זהה</a:t>
            </a:r>
          </a:p>
          <a:p>
            <a:pPr marL="133350" indent="0">
              <a:buNone/>
            </a:pPr>
            <a:endParaRPr lang="en-IL" dirty="0"/>
          </a:p>
        </p:txBody>
      </p:sp>
      <p:pic>
        <p:nvPicPr>
          <p:cNvPr id="7170" name="Picture 2" descr="Good ok positive pro success thumb up valid yes icon - Social Buttons">
            <a:extLst>
              <a:ext uri="{FF2B5EF4-FFF2-40B4-BE49-F238E27FC236}">
                <a16:creationId xmlns:a16="http://schemas.microsoft.com/office/drawing/2014/main" id="{170EBC3A-EE4D-4C8A-A16E-5A41378CB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760500"/>
            <a:ext cx="2015067" cy="201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31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1FF92-DC6B-4A18-B563-52BFDB47ED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שאלות? תהיות?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DD0FF-F8E6-4794-ABDC-7F35919D18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Associative Containers</a:t>
            </a:r>
          </a:p>
        </p:txBody>
      </p:sp>
    </p:spTree>
    <p:extLst>
      <p:ext uri="{BB962C8B-B14F-4D97-AF65-F5344CB8AC3E}">
        <p14:creationId xmlns:p14="http://schemas.microsoft.com/office/powerpoint/2010/main" val="1781097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ctrTitle"/>
          </p:nvPr>
        </p:nvSpPr>
        <p:spPr>
          <a:xfrm>
            <a:off x="3598550" y="1423130"/>
            <a:ext cx="5005500" cy="1454700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STL</a:t>
            </a:r>
            <a:endParaRPr lang="he-IL" dirty="0"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1"/>
          </p:nvPr>
        </p:nvSpPr>
        <p:spPr>
          <a:xfrm>
            <a:off x="3598863" y="1020763"/>
            <a:ext cx="5005387" cy="323850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None/>
            </a:pPr>
            <a:r>
              <a:rPr lang="he-IL" dirty="0"/>
              <a:t>שיעור </a:t>
            </a:r>
            <a:r>
              <a:rPr lang="en-US" dirty="0"/>
              <a:t>10</a:t>
            </a:r>
            <a:endParaRPr lang="he-IL" dirty="0"/>
          </a:p>
        </p:txBody>
      </p:sp>
      <p:sp>
        <p:nvSpPr>
          <p:cNvPr id="249" name="Google Shape;249;p20"/>
          <p:cNvSpPr txBox="1">
            <a:spLocks noGrp="1"/>
          </p:cNvSpPr>
          <p:nvPr>
            <p:ph type="subTitle" idx="4294967295"/>
          </p:nvPr>
        </p:nvSpPr>
        <p:spPr>
          <a:xfrm>
            <a:off x="6941811" y="4283075"/>
            <a:ext cx="984250" cy="514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chemeClr val="accent1"/>
                </a:solidFill>
              </a:rPr>
              <a:t>STL Containers</a:t>
            </a:r>
            <a:endParaRPr sz="1400" dirty="0">
              <a:solidFill>
                <a:schemeClr val="accent1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51" name="Google Shape;251;p20"/>
          <p:cNvSpPr txBox="1">
            <a:spLocks noGrp="1"/>
          </p:cNvSpPr>
          <p:nvPr>
            <p:ph type="subTitle" idx="4294967295"/>
          </p:nvPr>
        </p:nvSpPr>
        <p:spPr>
          <a:xfrm>
            <a:off x="5670149" y="4283075"/>
            <a:ext cx="984250" cy="3444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1"/>
                </a:solidFill>
              </a:rPr>
              <a:t>Sequence Containers</a:t>
            </a:r>
            <a:endParaRPr sz="1400" dirty="0">
              <a:solidFill>
                <a:schemeClr val="accent1"/>
              </a:solidFill>
            </a:endParaRPr>
          </a:p>
        </p:txBody>
      </p:sp>
      <p:cxnSp>
        <p:nvCxnSpPr>
          <p:cNvPr id="243" name="Google Shape;243;p20"/>
          <p:cNvCxnSpPr>
            <a:cxnSpLocks/>
            <a:stCxn id="247" idx="2"/>
          </p:cNvCxnSpPr>
          <p:nvPr/>
        </p:nvCxnSpPr>
        <p:spPr>
          <a:xfrm flipH="1">
            <a:off x="6310620" y="4107553"/>
            <a:ext cx="2109044" cy="910"/>
          </a:xfrm>
          <a:prstGeom prst="straightConnector1">
            <a:avLst/>
          </a:prstGeom>
          <a:noFill/>
          <a:ln w="19050" cap="flat" cmpd="sng">
            <a:solidFill>
              <a:srgbClr val="91B3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20"/>
          <p:cNvSpPr/>
          <p:nvPr/>
        </p:nvSpPr>
        <p:spPr>
          <a:xfrm>
            <a:off x="4683444" y="406798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8419664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3" name="Google Shape;253;p20"/>
          <p:cNvSpPr/>
          <p:nvPr/>
        </p:nvSpPr>
        <p:spPr>
          <a:xfrm>
            <a:off x="2139053" y="4061375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48;p20">
            <a:extLst>
              <a:ext uri="{FF2B5EF4-FFF2-40B4-BE49-F238E27FC236}">
                <a16:creationId xmlns:a16="http://schemas.microsoft.com/office/drawing/2014/main" id="{FCB40179-4BA3-4066-8E1A-EFED1A9B2785}"/>
              </a:ext>
            </a:extLst>
          </p:cNvPr>
          <p:cNvSpPr txBox="1">
            <a:spLocks/>
          </p:cNvSpPr>
          <p:nvPr/>
        </p:nvSpPr>
        <p:spPr>
          <a:xfrm>
            <a:off x="7978049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הקדמה</a:t>
            </a:r>
          </a:p>
        </p:txBody>
      </p:sp>
      <p:sp>
        <p:nvSpPr>
          <p:cNvPr id="22" name="Google Shape;250;p20">
            <a:extLst>
              <a:ext uri="{FF2B5EF4-FFF2-40B4-BE49-F238E27FC236}">
                <a16:creationId xmlns:a16="http://schemas.microsoft.com/office/drawing/2014/main" id="{EE06D3D3-FDFF-4633-9EFF-CC3369CA74D3}"/>
              </a:ext>
            </a:extLst>
          </p:cNvPr>
          <p:cNvSpPr txBox="1">
            <a:spLocks/>
          </p:cNvSpPr>
          <p:nvPr/>
        </p:nvSpPr>
        <p:spPr>
          <a:xfrm>
            <a:off x="4233408" y="4265637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dirty="0">
                <a:solidFill>
                  <a:schemeClr val="accent1"/>
                </a:solidFill>
              </a:rPr>
              <a:t>Associative Containers</a:t>
            </a:r>
            <a:endParaRPr lang="he-IL" sz="1400" dirty="0">
              <a:solidFill>
                <a:schemeClr val="accent1"/>
              </a:solidFill>
            </a:endParaRPr>
          </a:p>
        </p:txBody>
      </p:sp>
      <p:sp>
        <p:nvSpPr>
          <p:cNvPr id="23" name="Google Shape;251;p20">
            <a:extLst>
              <a:ext uri="{FF2B5EF4-FFF2-40B4-BE49-F238E27FC236}">
                <a16:creationId xmlns:a16="http://schemas.microsoft.com/office/drawing/2014/main" id="{9B7EE631-F5F3-4163-A777-7E865A3C34CB}"/>
              </a:ext>
            </a:extLst>
          </p:cNvPr>
          <p:cNvSpPr txBox="1">
            <a:spLocks/>
          </p:cNvSpPr>
          <p:nvPr/>
        </p:nvSpPr>
        <p:spPr>
          <a:xfrm>
            <a:off x="503278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סיכום</a:t>
            </a:r>
          </a:p>
        </p:txBody>
      </p:sp>
      <p:sp>
        <p:nvSpPr>
          <p:cNvPr id="25" name="Google Shape;253;p20">
            <a:extLst>
              <a:ext uri="{FF2B5EF4-FFF2-40B4-BE49-F238E27FC236}">
                <a16:creationId xmlns:a16="http://schemas.microsoft.com/office/drawing/2014/main" id="{3C4131CD-C78F-4856-B121-6D7F534DDEB4}"/>
              </a:ext>
            </a:extLst>
          </p:cNvPr>
          <p:cNvSpPr/>
          <p:nvPr/>
        </p:nvSpPr>
        <p:spPr>
          <a:xfrm>
            <a:off x="959403" y="407881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44;p20">
            <a:extLst>
              <a:ext uri="{FF2B5EF4-FFF2-40B4-BE49-F238E27FC236}">
                <a16:creationId xmlns:a16="http://schemas.microsoft.com/office/drawing/2014/main" id="{8D17FAC8-6016-4EDE-AE92-35F6B2BF6173}"/>
              </a:ext>
            </a:extLst>
          </p:cNvPr>
          <p:cNvSpPr/>
          <p:nvPr/>
        </p:nvSpPr>
        <p:spPr>
          <a:xfrm>
            <a:off x="7361936" y="40661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20" name="Google Shape;243;p20">
            <a:extLst>
              <a:ext uri="{FF2B5EF4-FFF2-40B4-BE49-F238E27FC236}">
                <a16:creationId xmlns:a16="http://schemas.microsoft.com/office/drawing/2014/main" id="{9A1D7C64-4064-417B-AB46-1DEC3E5C37BC}"/>
              </a:ext>
            </a:extLst>
          </p:cNvPr>
          <p:cNvCxnSpPr>
            <a:cxnSpLocks/>
          </p:cNvCxnSpPr>
          <p:nvPr/>
        </p:nvCxnSpPr>
        <p:spPr>
          <a:xfrm flipH="1" flipV="1">
            <a:off x="3476626" y="4108216"/>
            <a:ext cx="5667374" cy="552"/>
          </a:xfrm>
          <a:prstGeom prst="straightConnector1">
            <a:avLst/>
          </a:prstGeom>
          <a:noFill/>
          <a:ln w="19050" cap="flat" cmpd="sng">
            <a:solidFill>
              <a:srgbClr val="E942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44;p20">
            <a:extLst>
              <a:ext uri="{FF2B5EF4-FFF2-40B4-BE49-F238E27FC236}">
                <a16:creationId xmlns:a16="http://schemas.microsoft.com/office/drawing/2014/main" id="{9E395650-0DBD-42DC-AF30-E03EC112CDCE}"/>
              </a:ext>
            </a:extLst>
          </p:cNvPr>
          <p:cNvSpPr/>
          <p:nvPr/>
        </p:nvSpPr>
        <p:spPr>
          <a:xfrm>
            <a:off x="6126274" y="4071067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" name="Google Shape;250;p20">
            <a:extLst>
              <a:ext uri="{FF2B5EF4-FFF2-40B4-BE49-F238E27FC236}">
                <a16:creationId xmlns:a16="http://schemas.microsoft.com/office/drawing/2014/main" id="{A4A0A423-4D34-40B2-A1E7-C51BD3DBD914}"/>
              </a:ext>
            </a:extLst>
          </p:cNvPr>
          <p:cNvSpPr txBox="1">
            <a:spLocks/>
          </p:cNvSpPr>
          <p:nvPr/>
        </p:nvSpPr>
        <p:spPr>
          <a:xfrm>
            <a:off x="1682928" y="4265637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dirty="0">
                <a:solidFill>
                  <a:schemeClr val="accent1"/>
                </a:solidFill>
              </a:rPr>
              <a:t>STL</a:t>
            </a:r>
            <a:r>
              <a:rPr lang="he-IL" sz="1400" dirty="0">
                <a:solidFill>
                  <a:schemeClr val="accent1"/>
                </a:solidFill>
              </a:rPr>
              <a:t> </a:t>
            </a:r>
            <a:r>
              <a:rPr lang="en-US" sz="1400" dirty="0">
                <a:solidFill>
                  <a:schemeClr val="accent1"/>
                </a:solidFill>
              </a:rPr>
              <a:t>Algorithms</a:t>
            </a:r>
            <a:endParaRPr lang="he-IL" sz="1400" dirty="0">
              <a:solidFill>
                <a:schemeClr val="accent1"/>
              </a:solidFill>
            </a:endParaRPr>
          </a:p>
        </p:txBody>
      </p:sp>
      <p:sp>
        <p:nvSpPr>
          <p:cNvPr id="21" name="Google Shape;246;p20">
            <a:extLst>
              <a:ext uri="{FF2B5EF4-FFF2-40B4-BE49-F238E27FC236}">
                <a16:creationId xmlns:a16="http://schemas.microsoft.com/office/drawing/2014/main" id="{CC4BEEDA-1EB0-4AFE-A0D4-736281242011}"/>
              </a:ext>
            </a:extLst>
          </p:cNvPr>
          <p:cNvSpPr/>
          <p:nvPr/>
        </p:nvSpPr>
        <p:spPr>
          <a:xfrm>
            <a:off x="3404626" y="406798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Google Shape;250;p20">
            <a:extLst>
              <a:ext uri="{FF2B5EF4-FFF2-40B4-BE49-F238E27FC236}">
                <a16:creationId xmlns:a16="http://schemas.microsoft.com/office/drawing/2014/main" id="{5554288B-0791-4F57-8AAE-78E2E9078513}"/>
              </a:ext>
            </a:extLst>
          </p:cNvPr>
          <p:cNvSpPr txBox="1">
            <a:spLocks/>
          </p:cNvSpPr>
          <p:nvPr/>
        </p:nvSpPr>
        <p:spPr>
          <a:xfrm>
            <a:off x="2954590" y="4265637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b="1" dirty="0">
                <a:solidFill>
                  <a:schemeClr val="tx1"/>
                </a:solidFill>
              </a:rPr>
              <a:t>STL</a:t>
            </a:r>
            <a:r>
              <a:rPr lang="he-IL" sz="1400" b="1" dirty="0">
                <a:solidFill>
                  <a:schemeClr val="tx1"/>
                </a:solidFill>
              </a:rPr>
              <a:t> </a:t>
            </a:r>
            <a:r>
              <a:rPr lang="en-US" sz="1400" b="1" dirty="0">
                <a:solidFill>
                  <a:schemeClr val="tx1"/>
                </a:solidFill>
              </a:rPr>
              <a:t>Iterators</a:t>
            </a:r>
            <a:endParaRPr lang="he-IL" sz="1400" b="1" dirty="0">
              <a:solidFill>
                <a:schemeClr val="tx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33C63AF-01AB-41CD-8D2E-C0527B609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t="9962" b="9962"/>
          <a:stretch/>
        </p:blipFill>
        <p:spPr bwMode="auto">
          <a:xfrm rot="21199527">
            <a:off x="1059382" y="766684"/>
            <a:ext cx="3412184" cy="1919353"/>
          </a:xfrm>
          <a:prstGeom prst="roundRect">
            <a:avLst>
              <a:gd name="adj" fmla="val 211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580000" algn="bl" rotWithShape="0">
              <a:schemeClr val="dk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849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7788" y="1066642"/>
            <a:ext cx="7023242" cy="3683000"/>
          </a:xfrm>
        </p:spPr>
        <p:txBody>
          <a:bodyPr anchor="t"/>
          <a:lstStyle/>
          <a:p>
            <a:pPr marL="342900" indent="-342900"/>
            <a:r>
              <a:rPr lang="he-IL" sz="1600" dirty="0" err="1"/>
              <a:t>איטרטור</a:t>
            </a:r>
            <a:r>
              <a:rPr lang="he-IL" sz="1600" dirty="0"/>
              <a:t> הוא אובייקט המשמש לצורך גישה </a:t>
            </a:r>
            <a:r>
              <a:rPr lang="he-IL" sz="1600" dirty="0">
                <a:solidFill>
                  <a:schemeClr val="tx1"/>
                </a:solidFill>
              </a:rPr>
              <a:t>ו</a:t>
            </a:r>
            <a:r>
              <a:rPr lang="he-IL" sz="1600" b="1" dirty="0">
                <a:solidFill>
                  <a:schemeClr val="accent3"/>
                </a:solidFill>
              </a:rPr>
              <a:t>מעבר על אלמנטים </a:t>
            </a:r>
            <a:r>
              <a:rPr lang="he-IL" sz="1600" dirty="0"/>
              <a:t>בקונטיינר כלשהו.</a:t>
            </a:r>
            <a:br>
              <a:rPr lang="he-IL" sz="1600" dirty="0"/>
            </a:br>
            <a:endParaRPr lang="he-IL" sz="1600" dirty="0"/>
          </a:p>
          <a:p>
            <a:pPr marL="342900" indent="-342900"/>
            <a:r>
              <a:rPr lang="he-IL" sz="1600" dirty="0" err="1"/>
              <a:t>איטרטור</a:t>
            </a:r>
            <a:r>
              <a:rPr lang="he-IL" sz="1600" dirty="0"/>
              <a:t> הוא הכללה של פוינטר.</a:t>
            </a:r>
            <a:br>
              <a:rPr lang="he-IL" sz="1600" dirty="0"/>
            </a:br>
            <a:endParaRPr lang="he-IL" sz="1600" dirty="0"/>
          </a:p>
          <a:p>
            <a:pPr marL="342900" indent="-342900"/>
            <a:r>
              <a:rPr lang="he-IL" sz="1600" dirty="0" err="1"/>
              <a:t>איטרטורים</a:t>
            </a:r>
            <a:r>
              <a:rPr lang="he-IL" sz="1600" dirty="0"/>
              <a:t> הם </a:t>
            </a:r>
            <a:r>
              <a:rPr lang="he-IL" sz="1600" dirty="0" err="1"/>
              <a:t>החוליה</a:t>
            </a:r>
            <a:r>
              <a:rPr lang="he-IL" sz="1600" dirty="0"/>
              <a:t> המקשרת בין קונטיינרים לאלגוריתמים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</a:t>
            </a:r>
            <a:endParaRPr lang="en-IL" dirty="0"/>
          </a:p>
        </p:txBody>
      </p:sp>
      <p:sp>
        <p:nvSpPr>
          <p:cNvPr id="5" name="Google Shape;231;p19">
            <a:extLst>
              <a:ext uri="{FF2B5EF4-FFF2-40B4-BE49-F238E27FC236}">
                <a16:creationId xmlns:a16="http://schemas.microsoft.com/office/drawing/2014/main" id="{52B1F672-0F83-44C0-8CAE-678FF1413B31}"/>
              </a:ext>
            </a:extLst>
          </p:cNvPr>
          <p:cNvSpPr/>
          <p:nvPr/>
        </p:nvSpPr>
        <p:spPr>
          <a:xfrm>
            <a:off x="8285405" y="97461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2;p19">
            <a:extLst>
              <a:ext uri="{FF2B5EF4-FFF2-40B4-BE49-F238E27FC236}">
                <a16:creationId xmlns:a16="http://schemas.microsoft.com/office/drawing/2014/main" id="{6B206D1D-94AE-42C7-A927-6F5CA42FDB43}"/>
              </a:ext>
            </a:extLst>
          </p:cNvPr>
          <p:cNvSpPr txBox="1">
            <a:spLocks/>
          </p:cNvSpPr>
          <p:nvPr/>
        </p:nvSpPr>
        <p:spPr>
          <a:xfrm>
            <a:off x="8377909" y="641569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הגדרה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7" name="גרפיקה 324">
            <a:extLst>
              <a:ext uri="{FF2B5EF4-FFF2-40B4-BE49-F238E27FC236}">
                <a16:creationId xmlns:a16="http://schemas.microsoft.com/office/drawing/2014/main" id="{6C64AC96-7F38-42B1-A039-8CCCFC219014}"/>
              </a:ext>
            </a:extLst>
          </p:cNvPr>
          <p:cNvGrpSpPr/>
          <p:nvPr/>
        </p:nvGrpSpPr>
        <p:grpSpPr>
          <a:xfrm rot="21169383">
            <a:off x="8542833" y="73739"/>
            <a:ext cx="427499" cy="645688"/>
            <a:chOff x="4852445" y="2175228"/>
            <a:chExt cx="427499" cy="645688"/>
          </a:xfrm>
        </p:grpSpPr>
        <p:sp>
          <p:nvSpPr>
            <p:cNvPr id="8" name="גרפיקה 324">
              <a:extLst>
                <a:ext uri="{FF2B5EF4-FFF2-40B4-BE49-F238E27FC236}">
                  <a16:creationId xmlns:a16="http://schemas.microsoft.com/office/drawing/2014/main" id="{AE38BF91-EB8E-4665-A2F8-B8DCE641CB14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9" name="גרפיקה 324">
              <a:extLst>
                <a:ext uri="{FF2B5EF4-FFF2-40B4-BE49-F238E27FC236}">
                  <a16:creationId xmlns:a16="http://schemas.microsoft.com/office/drawing/2014/main" id="{7FA1D0A2-E5A5-45B7-B3FE-C3C4540063DF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גרפיקה 324">
              <a:extLst>
                <a:ext uri="{FF2B5EF4-FFF2-40B4-BE49-F238E27FC236}">
                  <a16:creationId xmlns:a16="http://schemas.microsoft.com/office/drawing/2014/main" id="{416C704C-8994-467B-B471-30D1F764D19D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324">
              <a:extLst>
                <a:ext uri="{FF2B5EF4-FFF2-40B4-BE49-F238E27FC236}">
                  <a16:creationId xmlns:a16="http://schemas.microsoft.com/office/drawing/2014/main" id="{3F85EE95-1C4C-476B-8BD1-F4EEF55FA9D3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324">
              <a:extLst>
                <a:ext uri="{FF2B5EF4-FFF2-40B4-BE49-F238E27FC236}">
                  <a16:creationId xmlns:a16="http://schemas.microsoft.com/office/drawing/2014/main" id="{4DC82297-6A97-4A9A-B34A-F54F4BCA11DC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18" name="Rectangle 11">
            <a:extLst>
              <a:ext uri="{FF2B5EF4-FFF2-40B4-BE49-F238E27FC236}">
                <a16:creationId xmlns:a16="http://schemas.microsoft.com/office/drawing/2014/main" id="{22828B52-6625-4018-9E30-CD53C86F0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2227" y="2780366"/>
            <a:ext cx="2978803" cy="6925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sv-SE" sz="1600" dirty="0">
                <a:latin typeface="Consolas" panose="020B0609020204030204" pitchFamily="49" charset="0"/>
              </a:rPr>
              <a:t>std::</a:t>
            </a:r>
            <a:r>
              <a:rPr lang="sv-SE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vector</a:t>
            </a:r>
            <a:r>
              <a:rPr lang="sv-SE" sz="1600" dirty="0">
                <a:latin typeface="Consolas" panose="020B0609020204030204" pitchFamily="49" charset="0"/>
              </a:rPr>
              <a:t>&lt;</a:t>
            </a:r>
            <a:r>
              <a:rPr lang="sv-SE" sz="16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sv-SE" sz="1600" dirty="0">
                <a:latin typeface="Consolas" panose="020B0609020204030204" pitchFamily="49" charset="0"/>
              </a:rPr>
              <a:t>&gt;::iterator</a:t>
            </a:r>
          </a:p>
        </p:txBody>
      </p:sp>
      <p:sp>
        <p:nvSpPr>
          <p:cNvPr id="19" name="Line 14">
            <a:extLst>
              <a:ext uri="{FF2B5EF4-FFF2-40B4-BE49-F238E27FC236}">
                <a16:creationId xmlns:a16="http://schemas.microsoft.com/office/drawing/2014/main" id="{4A8B6694-C0AB-4A8D-BC08-422E343386C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75435" y="3039532"/>
            <a:ext cx="1836790" cy="846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he-IL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17DE1C62-FAF9-4D27-A013-507D6B6AF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235" y="3198497"/>
            <a:ext cx="520379" cy="274426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sv-SE" sz="1800" b="1" dirty="0">
                <a:solidFill>
                  <a:schemeClr val="accent2">
                    <a:lumMod val="75000"/>
                  </a:schemeClr>
                </a:solidFill>
              </a:rPr>
              <a:t>17</a:t>
            </a:r>
            <a:endParaRPr lang="en-US" sz="1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B45E46F-D793-496C-88EE-E1AFD2C9E01F}"/>
              </a:ext>
            </a:extLst>
          </p:cNvPr>
          <p:cNvGrpSpPr/>
          <p:nvPr/>
        </p:nvGrpSpPr>
        <p:grpSpPr>
          <a:xfrm>
            <a:off x="1014495" y="2357991"/>
            <a:ext cx="2579081" cy="2608403"/>
            <a:chOff x="2784029" y="3759224"/>
            <a:chExt cx="2579081" cy="2608403"/>
          </a:xfrm>
        </p:grpSpPr>
        <p:sp>
          <p:nvSpPr>
            <p:cNvPr id="22" name="Rectangle 4">
              <a:extLst>
                <a:ext uri="{FF2B5EF4-FFF2-40B4-BE49-F238E27FC236}">
                  <a16:creationId xmlns:a16="http://schemas.microsoft.com/office/drawing/2014/main" id="{C1B68B16-8766-4E52-BD2E-69513A6CA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3345" y="4152900"/>
              <a:ext cx="1845799" cy="162716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he-IL" sz="1800" dirty="0"/>
            </a:p>
            <a:p>
              <a:r>
                <a:rPr lang="en-US" sz="18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_array</a:t>
              </a:r>
              <a:endParaRPr lang="sv-SE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endParaRPr>
            </a:p>
            <a:p>
              <a:endParaRPr lang="sv-SE" sz="1800" dirty="0"/>
            </a:p>
            <a:p>
              <a:endParaRPr lang="sv-SE" sz="1800" dirty="0"/>
            </a:p>
            <a:p>
              <a:endParaRPr lang="sv-SE" sz="1800" dirty="0"/>
            </a:p>
            <a:p>
              <a:endParaRPr lang="sv-SE" sz="1800" dirty="0"/>
            </a:p>
            <a:p>
              <a:endParaRPr lang="en-US" sz="1800" dirty="0"/>
            </a:p>
          </p:txBody>
        </p:sp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0B3300E3-D82D-495C-A2F2-D4F76C1C3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9582" y="4238942"/>
              <a:ext cx="679561" cy="27841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dirty="0">
                  <a:solidFill>
                    <a:schemeClr val="accent2">
                      <a:lumMod val="75000"/>
                    </a:schemeClr>
                  </a:solidFill>
                </a:rPr>
                <a:t>17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207C1BCF-FD1F-496E-97FE-49BF875D4B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9582" y="4666387"/>
              <a:ext cx="679562" cy="27841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dirty="0">
                  <a:solidFill>
                    <a:schemeClr val="accent2">
                      <a:lumMod val="75000"/>
                    </a:schemeClr>
                  </a:solidFill>
                </a:rPr>
                <a:t>4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Rectangle 7">
              <a:extLst>
                <a:ext uri="{FF2B5EF4-FFF2-40B4-BE49-F238E27FC236}">
                  <a16:creationId xmlns:a16="http://schemas.microsoft.com/office/drawing/2014/main" id="{7BA5484E-737B-409E-A503-A30EE4DB6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9582" y="5093205"/>
              <a:ext cx="679562" cy="27841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dirty="0">
                  <a:solidFill>
                    <a:schemeClr val="accent2">
                      <a:lumMod val="75000"/>
                    </a:schemeClr>
                  </a:solidFill>
                </a:rPr>
                <a:t>23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0E74002B-44C8-413D-A7A4-3A0F77E18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9582" y="5455150"/>
              <a:ext cx="679561" cy="324914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dirty="0">
                  <a:solidFill>
                    <a:schemeClr val="accent2">
                      <a:lumMod val="75000"/>
                    </a:schemeClr>
                  </a:solidFill>
                </a:rPr>
                <a:t>12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7" name="Rectangle 9">
              <a:extLst>
                <a:ext uri="{FF2B5EF4-FFF2-40B4-BE49-F238E27FC236}">
                  <a16:creationId xmlns:a16="http://schemas.microsoft.com/office/drawing/2014/main" id="{27C387FA-5C5E-48C2-A903-2C4E1E7D0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3345" y="5922157"/>
              <a:ext cx="1866367" cy="44547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_</a:t>
              </a:r>
              <a:r>
                <a:rPr lang="sv-SE" sz="18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size</a:t>
              </a:r>
              <a:endParaRPr lang="en-US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endParaRPr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3D8B9B5F-AB1F-4B70-A83F-5E92D9512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9582" y="6005682"/>
              <a:ext cx="700131" cy="27841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dirty="0">
                  <a:solidFill>
                    <a:schemeClr val="accent2">
                      <a:lumMod val="75000"/>
                    </a:schemeClr>
                  </a:solidFill>
                </a:rPr>
                <a:t>4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7132555-9BB3-42D1-9681-3F3AB0AF1CD4}"/>
                </a:ext>
              </a:extLst>
            </p:cNvPr>
            <p:cNvSpPr/>
            <p:nvPr/>
          </p:nvSpPr>
          <p:spPr>
            <a:xfrm>
              <a:off x="2784029" y="3759224"/>
              <a:ext cx="25790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1600" dirty="0">
                  <a:latin typeface="Consolas" panose="020B0609020204030204" pitchFamily="49" charset="0"/>
                </a:rPr>
                <a:t>std::</a:t>
              </a:r>
              <a:r>
                <a:rPr lang="sv-SE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vector</a:t>
              </a:r>
              <a:r>
                <a:rPr lang="sv-SE" sz="1600" dirty="0">
                  <a:latin typeface="Consolas" panose="020B0609020204030204" pitchFamily="49" charset="0"/>
                </a:rPr>
                <a:t>&lt;</a:t>
              </a:r>
              <a:r>
                <a:rPr lang="sv-SE" sz="1600" dirty="0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</a:rPr>
                <a:t>int</a:t>
              </a:r>
              <a:r>
                <a:rPr lang="sv-SE" sz="1600" dirty="0">
                  <a:latin typeface="Consolas" panose="020B0609020204030204" pitchFamily="49" charset="0"/>
                </a:rPr>
                <a:t>&gt;</a:t>
              </a:r>
              <a:r>
                <a:rPr lang="en-US" sz="1600" dirty="0">
                  <a:latin typeface="Consolas" panose="020B0609020204030204" pitchFamily="49" charset="0"/>
                </a:rPr>
                <a:t> 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393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8" grpId="0" animBg="1"/>
      <p:bldP spid="19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7788" y="1066642"/>
            <a:ext cx="7023242" cy="3683000"/>
          </a:xfrm>
        </p:spPr>
        <p:txBody>
          <a:bodyPr anchor="t"/>
          <a:lstStyle/>
          <a:p>
            <a:pPr marL="342900" indent="-342900"/>
            <a:r>
              <a:rPr lang="he-IL" sz="1600" dirty="0" err="1"/>
              <a:t>איטרטור</a:t>
            </a:r>
            <a:r>
              <a:rPr lang="he-IL" sz="1600" dirty="0"/>
              <a:t> הוא אובייקט המשמש לצורך גישה </a:t>
            </a:r>
            <a:r>
              <a:rPr lang="he-IL" sz="1600" dirty="0">
                <a:solidFill>
                  <a:schemeClr val="tx1"/>
                </a:solidFill>
              </a:rPr>
              <a:t>ו</a:t>
            </a:r>
            <a:r>
              <a:rPr lang="he-IL" sz="1600" b="1" dirty="0">
                <a:solidFill>
                  <a:schemeClr val="accent3"/>
                </a:solidFill>
              </a:rPr>
              <a:t>מעבר על אלמנטים </a:t>
            </a:r>
            <a:r>
              <a:rPr lang="he-IL" sz="1600" dirty="0"/>
              <a:t>בקונטיינר כלשהו.</a:t>
            </a:r>
            <a:br>
              <a:rPr lang="he-IL" sz="1600" dirty="0"/>
            </a:br>
            <a:endParaRPr lang="he-IL" sz="1600" dirty="0"/>
          </a:p>
          <a:p>
            <a:pPr marL="342900" indent="-342900"/>
            <a:r>
              <a:rPr lang="he-IL" sz="1600" dirty="0" err="1"/>
              <a:t>איטרטור</a:t>
            </a:r>
            <a:r>
              <a:rPr lang="he-IL" sz="1600" dirty="0"/>
              <a:t> הוא הכללה של פוינטר.</a:t>
            </a:r>
            <a:br>
              <a:rPr lang="he-IL" sz="1600" dirty="0"/>
            </a:br>
            <a:endParaRPr lang="he-IL" sz="1600" dirty="0"/>
          </a:p>
          <a:p>
            <a:pPr marL="342900" indent="-342900"/>
            <a:r>
              <a:rPr lang="he-IL" sz="1600" dirty="0" err="1"/>
              <a:t>איטרטורים</a:t>
            </a:r>
            <a:r>
              <a:rPr lang="he-IL" sz="1600" dirty="0"/>
              <a:t> הם </a:t>
            </a:r>
            <a:r>
              <a:rPr lang="he-IL" sz="1600" dirty="0" err="1"/>
              <a:t>החוליה</a:t>
            </a:r>
            <a:r>
              <a:rPr lang="he-IL" sz="1600" dirty="0"/>
              <a:t> המקשרת בין קונטיינרים לאלגוריתמים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</a:t>
            </a:r>
            <a:endParaRPr lang="en-IL" dirty="0"/>
          </a:p>
        </p:txBody>
      </p:sp>
      <p:sp>
        <p:nvSpPr>
          <p:cNvPr id="5" name="Google Shape;231;p19">
            <a:extLst>
              <a:ext uri="{FF2B5EF4-FFF2-40B4-BE49-F238E27FC236}">
                <a16:creationId xmlns:a16="http://schemas.microsoft.com/office/drawing/2014/main" id="{52B1F672-0F83-44C0-8CAE-678FF1413B31}"/>
              </a:ext>
            </a:extLst>
          </p:cNvPr>
          <p:cNvSpPr/>
          <p:nvPr/>
        </p:nvSpPr>
        <p:spPr>
          <a:xfrm>
            <a:off x="8285405" y="97461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2;p19">
            <a:extLst>
              <a:ext uri="{FF2B5EF4-FFF2-40B4-BE49-F238E27FC236}">
                <a16:creationId xmlns:a16="http://schemas.microsoft.com/office/drawing/2014/main" id="{6B206D1D-94AE-42C7-A927-6F5CA42FDB43}"/>
              </a:ext>
            </a:extLst>
          </p:cNvPr>
          <p:cNvSpPr txBox="1">
            <a:spLocks/>
          </p:cNvSpPr>
          <p:nvPr/>
        </p:nvSpPr>
        <p:spPr>
          <a:xfrm>
            <a:off x="8377909" y="641569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הגדרה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7" name="גרפיקה 324">
            <a:extLst>
              <a:ext uri="{FF2B5EF4-FFF2-40B4-BE49-F238E27FC236}">
                <a16:creationId xmlns:a16="http://schemas.microsoft.com/office/drawing/2014/main" id="{6C64AC96-7F38-42B1-A039-8CCCFC219014}"/>
              </a:ext>
            </a:extLst>
          </p:cNvPr>
          <p:cNvGrpSpPr/>
          <p:nvPr/>
        </p:nvGrpSpPr>
        <p:grpSpPr>
          <a:xfrm rot="21169383">
            <a:off x="8542833" y="73739"/>
            <a:ext cx="427499" cy="645688"/>
            <a:chOff x="4852445" y="2175228"/>
            <a:chExt cx="427499" cy="645688"/>
          </a:xfrm>
        </p:grpSpPr>
        <p:sp>
          <p:nvSpPr>
            <p:cNvPr id="8" name="גרפיקה 324">
              <a:extLst>
                <a:ext uri="{FF2B5EF4-FFF2-40B4-BE49-F238E27FC236}">
                  <a16:creationId xmlns:a16="http://schemas.microsoft.com/office/drawing/2014/main" id="{AE38BF91-EB8E-4665-A2F8-B8DCE641CB14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9" name="גרפיקה 324">
              <a:extLst>
                <a:ext uri="{FF2B5EF4-FFF2-40B4-BE49-F238E27FC236}">
                  <a16:creationId xmlns:a16="http://schemas.microsoft.com/office/drawing/2014/main" id="{7FA1D0A2-E5A5-45B7-B3FE-C3C4540063DF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גרפיקה 324">
              <a:extLst>
                <a:ext uri="{FF2B5EF4-FFF2-40B4-BE49-F238E27FC236}">
                  <a16:creationId xmlns:a16="http://schemas.microsoft.com/office/drawing/2014/main" id="{416C704C-8994-467B-B471-30D1F764D19D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324">
              <a:extLst>
                <a:ext uri="{FF2B5EF4-FFF2-40B4-BE49-F238E27FC236}">
                  <a16:creationId xmlns:a16="http://schemas.microsoft.com/office/drawing/2014/main" id="{3F85EE95-1C4C-476B-8BD1-F4EEF55FA9D3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324">
              <a:extLst>
                <a:ext uri="{FF2B5EF4-FFF2-40B4-BE49-F238E27FC236}">
                  <a16:creationId xmlns:a16="http://schemas.microsoft.com/office/drawing/2014/main" id="{4DC82297-6A97-4A9A-B34A-F54F4BCA11DC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18" name="Rectangle 11">
            <a:extLst>
              <a:ext uri="{FF2B5EF4-FFF2-40B4-BE49-F238E27FC236}">
                <a16:creationId xmlns:a16="http://schemas.microsoft.com/office/drawing/2014/main" id="{22828B52-6625-4018-9E30-CD53C86F0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2227" y="3148666"/>
            <a:ext cx="2978803" cy="6925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sv-SE" sz="1600" dirty="0">
                <a:latin typeface="Consolas" panose="020B0609020204030204" pitchFamily="49" charset="0"/>
              </a:rPr>
              <a:t>std::</a:t>
            </a:r>
            <a:r>
              <a:rPr lang="sv-SE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vector</a:t>
            </a:r>
            <a:r>
              <a:rPr lang="sv-SE" sz="1600" dirty="0">
                <a:latin typeface="Consolas" panose="020B0609020204030204" pitchFamily="49" charset="0"/>
              </a:rPr>
              <a:t>&lt;</a:t>
            </a:r>
            <a:r>
              <a:rPr lang="sv-SE" sz="16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sv-SE" sz="1600" dirty="0">
                <a:latin typeface="Consolas" panose="020B0609020204030204" pitchFamily="49" charset="0"/>
              </a:rPr>
              <a:t>&gt;::iterator</a:t>
            </a:r>
          </a:p>
        </p:txBody>
      </p:sp>
      <p:sp>
        <p:nvSpPr>
          <p:cNvPr id="19" name="Line 14">
            <a:extLst>
              <a:ext uri="{FF2B5EF4-FFF2-40B4-BE49-F238E27FC236}">
                <a16:creationId xmlns:a16="http://schemas.microsoft.com/office/drawing/2014/main" id="{4A8B6694-C0AB-4A8D-BC08-422E343386C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75435" y="3407832"/>
            <a:ext cx="1836790" cy="846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he-IL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17DE1C62-FAF9-4D27-A013-507D6B6AF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235" y="3566797"/>
            <a:ext cx="520379" cy="274426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sv-SE" sz="18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lang="en-US" sz="1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B45E46F-D793-496C-88EE-E1AFD2C9E01F}"/>
              </a:ext>
            </a:extLst>
          </p:cNvPr>
          <p:cNvGrpSpPr/>
          <p:nvPr/>
        </p:nvGrpSpPr>
        <p:grpSpPr>
          <a:xfrm>
            <a:off x="1014495" y="2357991"/>
            <a:ext cx="2579081" cy="2608403"/>
            <a:chOff x="2784029" y="3759224"/>
            <a:chExt cx="2579081" cy="2608403"/>
          </a:xfrm>
        </p:grpSpPr>
        <p:sp>
          <p:nvSpPr>
            <p:cNvPr id="22" name="Rectangle 4">
              <a:extLst>
                <a:ext uri="{FF2B5EF4-FFF2-40B4-BE49-F238E27FC236}">
                  <a16:creationId xmlns:a16="http://schemas.microsoft.com/office/drawing/2014/main" id="{C1B68B16-8766-4E52-BD2E-69513A6CA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3345" y="4152900"/>
              <a:ext cx="1845799" cy="162716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he-IL" sz="1800" dirty="0"/>
            </a:p>
            <a:p>
              <a:r>
                <a:rPr lang="en-US" sz="18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_array</a:t>
              </a:r>
              <a:endParaRPr lang="sv-SE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endParaRPr>
            </a:p>
            <a:p>
              <a:endParaRPr lang="sv-SE" sz="1800" dirty="0"/>
            </a:p>
            <a:p>
              <a:endParaRPr lang="sv-SE" sz="1800" dirty="0"/>
            </a:p>
            <a:p>
              <a:endParaRPr lang="sv-SE" sz="1800" dirty="0"/>
            </a:p>
            <a:p>
              <a:endParaRPr lang="sv-SE" sz="1800" dirty="0"/>
            </a:p>
            <a:p>
              <a:endParaRPr lang="en-US" sz="1800" dirty="0"/>
            </a:p>
          </p:txBody>
        </p:sp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0B3300E3-D82D-495C-A2F2-D4F76C1C3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9582" y="4238942"/>
              <a:ext cx="679561" cy="27841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dirty="0">
                  <a:solidFill>
                    <a:schemeClr val="accent2">
                      <a:lumMod val="75000"/>
                    </a:schemeClr>
                  </a:solidFill>
                </a:rPr>
                <a:t>17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207C1BCF-FD1F-496E-97FE-49BF875D4B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9582" y="4666387"/>
              <a:ext cx="679562" cy="27841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dirty="0">
                  <a:solidFill>
                    <a:schemeClr val="accent2">
                      <a:lumMod val="75000"/>
                    </a:schemeClr>
                  </a:solidFill>
                </a:rPr>
                <a:t>4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Rectangle 7">
              <a:extLst>
                <a:ext uri="{FF2B5EF4-FFF2-40B4-BE49-F238E27FC236}">
                  <a16:creationId xmlns:a16="http://schemas.microsoft.com/office/drawing/2014/main" id="{7BA5484E-737B-409E-A503-A30EE4DB6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9582" y="5093205"/>
              <a:ext cx="679562" cy="27841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dirty="0">
                  <a:solidFill>
                    <a:schemeClr val="accent2">
                      <a:lumMod val="75000"/>
                    </a:schemeClr>
                  </a:solidFill>
                </a:rPr>
                <a:t>23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0E74002B-44C8-413D-A7A4-3A0F77E18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9582" y="5455150"/>
              <a:ext cx="679561" cy="324914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dirty="0">
                  <a:solidFill>
                    <a:schemeClr val="accent2">
                      <a:lumMod val="75000"/>
                    </a:schemeClr>
                  </a:solidFill>
                </a:rPr>
                <a:t>12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7" name="Rectangle 9">
              <a:extLst>
                <a:ext uri="{FF2B5EF4-FFF2-40B4-BE49-F238E27FC236}">
                  <a16:creationId xmlns:a16="http://schemas.microsoft.com/office/drawing/2014/main" id="{27C387FA-5C5E-48C2-A903-2C4E1E7D0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3345" y="5922157"/>
              <a:ext cx="1866367" cy="44547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_</a:t>
              </a:r>
              <a:r>
                <a:rPr lang="sv-SE" sz="18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size</a:t>
              </a:r>
              <a:endParaRPr lang="en-US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endParaRPr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3D8B9B5F-AB1F-4B70-A83F-5E92D9512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9582" y="6005682"/>
              <a:ext cx="700131" cy="27841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dirty="0">
                  <a:solidFill>
                    <a:schemeClr val="accent2">
                      <a:lumMod val="75000"/>
                    </a:schemeClr>
                  </a:solidFill>
                </a:rPr>
                <a:t>4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7132555-9BB3-42D1-9681-3F3AB0AF1CD4}"/>
                </a:ext>
              </a:extLst>
            </p:cNvPr>
            <p:cNvSpPr/>
            <p:nvPr/>
          </p:nvSpPr>
          <p:spPr>
            <a:xfrm>
              <a:off x="2784029" y="3759224"/>
              <a:ext cx="25790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1600" dirty="0">
                  <a:latin typeface="Consolas" panose="020B0609020204030204" pitchFamily="49" charset="0"/>
                </a:rPr>
                <a:t>std::</a:t>
              </a:r>
              <a:r>
                <a:rPr lang="sv-SE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vector</a:t>
              </a:r>
              <a:r>
                <a:rPr lang="sv-SE" sz="1600" dirty="0">
                  <a:latin typeface="Consolas" panose="020B0609020204030204" pitchFamily="49" charset="0"/>
                </a:rPr>
                <a:t>&lt;</a:t>
              </a:r>
              <a:r>
                <a:rPr lang="sv-SE" sz="1600" dirty="0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</a:rPr>
                <a:t>int</a:t>
              </a:r>
              <a:r>
                <a:rPr lang="sv-SE" sz="1600" dirty="0">
                  <a:latin typeface="Consolas" panose="020B0609020204030204" pitchFamily="49" charset="0"/>
                </a:rPr>
                <a:t>&gt;</a:t>
              </a:r>
              <a:r>
                <a:rPr lang="en-US" sz="1600" dirty="0">
                  <a:latin typeface="Consolas" panose="020B0609020204030204" pitchFamily="49" charset="0"/>
                </a:rPr>
                <a:t> 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6413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7788" y="1066642"/>
            <a:ext cx="7023242" cy="3683000"/>
          </a:xfrm>
        </p:spPr>
        <p:txBody>
          <a:bodyPr anchor="t"/>
          <a:lstStyle/>
          <a:p>
            <a:pPr marL="342900" indent="-342900"/>
            <a:r>
              <a:rPr lang="he-IL" sz="1600" dirty="0" err="1"/>
              <a:t>איטרטור</a:t>
            </a:r>
            <a:r>
              <a:rPr lang="he-IL" sz="1600" dirty="0"/>
              <a:t> הוא אובייקט המשמש לצורך גישה </a:t>
            </a:r>
            <a:r>
              <a:rPr lang="he-IL" sz="1600" dirty="0">
                <a:solidFill>
                  <a:schemeClr val="tx1"/>
                </a:solidFill>
              </a:rPr>
              <a:t>ו</a:t>
            </a:r>
            <a:r>
              <a:rPr lang="he-IL" sz="1600" b="1" dirty="0">
                <a:solidFill>
                  <a:schemeClr val="accent3"/>
                </a:solidFill>
              </a:rPr>
              <a:t>מעבר על אלמנטים </a:t>
            </a:r>
            <a:r>
              <a:rPr lang="he-IL" sz="1600" dirty="0"/>
              <a:t>בקונטיינר כלשהו.</a:t>
            </a:r>
            <a:br>
              <a:rPr lang="he-IL" sz="1600" dirty="0"/>
            </a:br>
            <a:endParaRPr lang="he-IL" sz="1600" dirty="0"/>
          </a:p>
          <a:p>
            <a:pPr marL="342900" indent="-342900"/>
            <a:r>
              <a:rPr lang="he-IL" sz="1600" dirty="0" err="1"/>
              <a:t>איטרטור</a:t>
            </a:r>
            <a:r>
              <a:rPr lang="he-IL" sz="1600" dirty="0"/>
              <a:t> הוא הכללה של פוינטר.</a:t>
            </a:r>
            <a:br>
              <a:rPr lang="he-IL" sz="1600" dirty="0"/>
            </a:br>
            <a:endParaRPr lang="he-IL" sz="1600" dirty="0"/>
          </a:p>
          <a:p>
            <a:pPr marL="342900" indent="-342900"/>
            <a:r>
              <a:rPr lang="he-IL" sz="1600" dirty="0" err="1"/>
              <a:t>איטרטורים</a:t>
            </a:r>
            <a:r>
              <a:rPr lang="he-IL" sz="1600" dirty="0"/>
              <a:t> הם </a:t>
            </a:r>
            <a:r>
              <a:rPr lang="he-IL" sz="1600" dirty="0" err="1"/>
              <a:t>החוליה</a:t>
            </a:r>
            <a:r>
              <a:rPr lang="he-IL" sz="1600" dirty="0"/>
              <a:t> המקשרת בין קונטיינרים לאלגוריתמים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</a:t>
            </a:r>
            <a:endParaRPr lang="en-IL" dirty="0"/>
          </a:p>
        </p:txBody>
      </p:sp>
      <p:sp>
        <p:nvSpPr>
          <p:cNvPr id="5" name="Google Shape;231;p19">
            <a:extLst>
              <a:ext uri="{FF2B5EF4-FFF2-40B4-BE49-F238E27FC236}">
                <a16:creationId xmlns:a16="http://schemas.microsoft.com/office/drawing/2014/main" id="{52B1F672-0F83-44C0-8CAE-678FF1413B31}"/>
              </a:ext>
            </a:extLst>
          </p:cNvPr>
          <p:cNvSpPr/>
          <p:nvPr/>
        </p:nvSpPr>
        <p:spPr>
          <a:xfrm>
            <a:off x="8285405" y="97461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2;p19">
            <a:extLst>
              <a:ext uri="{FF2B5EF4-FFF2-40B4-BE49-F238E27FC236}">
                <a16:creationId xmlns:a16="http://schemas.microsoft.com/office/drawing/2014/main" id="{6B206D1D-94AE-42C7-A927-6F5CA42FDB43}"/>
              </a:ext>
            </a:extLst>
          </p:cNvPr>
          <p:cNvSpPr txBox="1">
            <a:spLocks/>
          </p:cNvSpPr>
          <p:nvPr/>
        </p:nvSpPr>
        <p:spPr>
          <a:xfrm>
            <a:off x="8377909" y="641569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הגדרה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7" name="גרפיקה 324">
            <a:extLst>
              <a:ext uri="{FF2B5EF4-FFF2-40B4-BE49-F238E27FC236}">
                <a16:creationId xmlns:a16="http://schemas.microsoft.com/office/drawing/2014/main" id="{6C64AC96-7F38-42B1-A039-8CCCFC219014}"/>
              </a:ext>
            </a:extLst>
          </p:cNvPr>
          <p:cNvGrpSpPr/>
          <p:nvPr/>
        </p:nvGrpSpPr>
        <p:grpSpPr>
          <a:xfrm rot="21169383">
            <a:off x="8542833" y="73739"/>
            <a:ext cx="427499" cy="645688"/>
            <a:chOff x="4852445" y="2175228"/>
            <a:chExt cx="427499" cy="645688"/>
          </a:xfrm>
        </p:grpSpPr>
        <p:sp>
          <p:nvSpPr>
            <p:cNvPr id="8" name="גרפיקה 324">
              <a:extLst>
                <a:ext uri="{FF2B5EF4-FFF2-40B4-BE49-F238E27FC236}">
                  <a16:creationId xmlns:a16="http://schemas.microsoft.com/office/drawing/2014/main" id="{AE38BF91-EB8E-4665-A2F8-B8DCE641CB14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9" name="גרפיקה 324">
              <a:extLst>
                <a:ext uri="{FF2B5EF4-FFF2-40B4-BE49-F238E27FC236}">
                  <a16:creationId xmlns:a16="http://schemas.microsoft.com/office/drawing/2014/main" id="{7FA1D0A2-E5A5-45B7-B3FE-C3C4540063DF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גרפיקה 324">
              <a:extLst>
                <a:ext uri="{FF2B5EF4-FFF2-40B4-BE49-F238E27FC236}">
                  <a16:creationId xmlns:a16="http://schemas.microsoft.com/office/drawing/2014/main" id="{416C704C-8994-467B-B471-30D1F764D19D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324">
              <a:extLst>
                <a:ext uri="{FF2B5EF4-FFF2-40B4-BE49-F238E27FC236}">
                  <a16:creationId xmlns:a16="http://schemas.microsoft.com/office/drawing/2014/main" id="{3F85EE95-1C4C-476B-8BD1-F4EEF55FA9D3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324">
              <a:extLst>
                <a:ext uri="{FF2B5EF4-FFF2-40B4-BE49-F238E27FC236}">
                  <a16:creationId xmlns:a16="http://schemas.microsoft.com/office/drawing/2014/main" id="{4DC82297-6A97-4A9A-B34A-F54F4BCA11DC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18" name="Rectangle 11">
            <a:extLst>
              <a:ext uri="{FF2B5EF4-FFF2-40B4-BE49-F238E27FC236}">
                <a16:creationId xmlns:a16="http://schemas.microsoft.com/office/drawing/2014/main" id="{22828B52-6625-4018-9E30-CD53C86F0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2227" y="3543573"/>
            <a:ext cx="2978803" cy="6925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sv-SE" sz="1600" dirty="0">
                <a:latin typeface="Consolas" panose="020B0609020204030204" pitchFamily="49" charset="0"/>
              </a:rPr>
              <a:t>std::</a:t>
            </a:r>
            <a:r>
              <a:rPr lang="sv-SE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vector</a:t>
            </a:r>
            <a:r>
              <a:rPr lang="sv-SE" sz="1600" dirty="0">
                <a:latin typeface="Consolas" panose="020B0609020204030204" pitchFamily="49" charset="0"/>
              </a:rPr>
              <a:t>&lt;</a:t>
            </a:r>
            <a:r>
              <a:rPr lang="sv-SE" sz="16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sv-SE" sz="1600" dirty="0">
                <a:latin typeface="Consolas" panose="020B0609020204030204" pitchFamily="49" charset="0"/>
              </a:rPr>
              <a:t>&gt;::iterator</a:t>
            </a:r>
          </a:p>
        </p:txBody>
      </p:sp>
      <p:sp>
        <p:nvSpPr>
          <p:cNvPr id="19" name="Line 14">
            <a:extLst>
              <a:ext uri="{FF2B5EF4-FFF2-40B4-BE49-F238E27FC236}">
                <a16:creationId xmlns:a16="http://schemas.microsoft.com/office/drawing/2014/main" id="{4A8B6694-C0AB-4A8D-BC08-422E343386C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75435" y="3802739"/>
            <a:ext cx="1836790" cy="846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he-IL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17DE1C62-FAF9-4D27-A013-507D6B6AF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235" y="3961704"/>
            <a:ext cx="520379" cy="274426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he-IL" sz="1800" b="1" dirty="0">
                <a:solidFill>
                  <a:schemeClr val="accent2">
                    <a:lumMod val="75000"/>
                  </a:schemeClr>
                </a:solidFill>
              </a:rPr>
              <a:t>23</a:t>
            </a:r>
            <a:endParaRPr lang="en-US" sz="1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B45E46F-D793-496C-88EE-E1AFD2C9E01F}"/>
              </a:ext>
            </a:extLst>
          </p:cNvPr>
          <p:cNvGrpSpPr/>
          <p:nvPr/>
        </p:nvGrpSpPr>
        <p:grpSpPr>
          <a:xfrm>
            <a:off x="1014495" y="2357991"/>
            <a:ext cx="2579081" cy="2608403"/>
            <a:chOff x="2784029" y="3759224"/>
            <a:chExt cx="2579081" cy="2608403"/>
          </a:xfrm>
        </p:grpSpPr>
        <p:sp>
          <p:nvSpPr>
            <p:cNvPr id="22" name="Rectangle 4">
              <a:extLst>
                <a:ext uri="{FF2B5EF4-FFF2-40B4-BE49-F238E27FC236}">
                  <a16:creationId xmlns:a16="http://schemas.microsoft.com/office/drawing/2014/main" id="{C1B68B16-8766-4E52-BD2E-69513A6CA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3345" y="4152900"/>
              <a:ext cx="1845799" cy="162716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he-IL" sz="1800" dirty="0"/>
            </a:p>
            <a:p>
              <a:r>
                <a:rPr lang="en-US" sz="18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_array</a:t>
              </a:r>
              <a:endParaRPr lang="sv-SE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endParaRPr>
            </a:p>
            <a:p>
              <a:endParaRPr lang="sv-SE" sz="1800" dirty="0"/>
            </a:p>
            <a:p>
              <a:endParaRPr lang="sv-SE" sz="1800" dirty="0"/>
            </a:p>
            <a:p>
              <a:endParaRPr lang="sv-SE" sz="1800" dirty="0"/>
            </a:p>
            <a:p>
              <a:endParaRPr lang="sv-SE" sz="1800" dirty="0"/>
            </a:p>
            <a:p>
              <a:endParaRPr lang="en-US" sz="1800" dirty="0"/>
            </a:p>
          </p:txBody>
        </p:sp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0B3300E3-D82D-495C-A2F2-D4F76C1C3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9582" y="4238942"/>
              <a:ext cx="679561" cy="27841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dirty="0">
                  <a:solidFill>
                    <a:schemeClr val="accent2">
                      <a:lumMod val="75000"/>
                    </a:schemeClr>
                  </a:solidFill>
                </a:rPr>
                <a:t>17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207C1BCF-FD1F-496E-97FE-49BF875D4B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9582" y="4666387"/>
              <a:ext cx="679562" cy="27841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dirty="0">
                  <a:solidFill>
                    <a:schemeClr val="accent2">
                      <a:lumMod val="75000"/>
                    </a:schemeClr>
                  </a:solidFill>
                </a:rPr>
                <a:t>4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Rectangle 7">
              <a:extLst>
                <a:ext uri="{FF2B5EF4-FFF2-40B4-BE49-F238E27FC236}">
                  <a16:creationId xmlns:a16="http://schemas.microsoft.com/office/drawing/2014/main" id="{7BA5484E-737B-409E-A503-A30EE4DB6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9582" y="5093205"/>
              <a:ext cx="679562" cy="27841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dirty="0">
                  <a:solidFill>
                    <a:schemeClr val="accent2">
                      <a:lumMod val="75000"/>
                    </a:schemeClr>
                  </a:solidFill>
                </a:rPr>
                <a:t>23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0E74002B-44C8-413D-A7A4-3A0F77E18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9582" y="5455150"/>
              <a:ext cx="679561" cy="324914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dirty="0">
                  <a:solidFill>
                    <a:schemeClr val="accent2">
                      <a:lumMod val="75000"/>
                    </a:schemeClr>
                  </a:solidFill>
                </a:rPr>
                <a:t>12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7" name="Rectangle 9">
              <a:extLst>
                <a:ext uri="{FF2B5EF4-FFF2-40B4-BE49-F238E27FC236}">
                  <a16:creationId xmlns:a16="http://schemas.microsoft.com/office/drawing/2014/main" id="{27C387FA-5C5E-48C2-A903-2C4E1E7D0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3345" y="5922157"/>
              <a:ext cx="1866367" cy="44547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_</a:t>
              </a:r>
              <a:r>
                <a:rPr lang="sv-SE" sz="18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size</a:t>
              </a:r>
              <a:endParaRPr lang="en-US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endParaRPr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3D8B9B5F-AB1F-4B70-A83F-5E92D9512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9582" y="6005682"/>
              <a:ext cx="700131" cy="27841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dirty="0">
                  <a:solidFill>
                    <a:schemeClr val="accent2">
                      <a:lumMod val="75000"/>
                    </a:schemeClr>
                  </a:solidFill>
                </a:rPr>
                <a:t>4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7132555-9BB3-42D1-9681-3F3AB0AF1CD4}"/>
                </a:ext>
              </a:extLst>
            </p:cNvPr>
            <p:cNvSpPr/>
            <p:nvPr/>
          </p:nvSpPr>
          <p:spPr>
            <a:xfrm>
              <a:off x="2784029" y="3759224"/>
              <a:ext cx="25790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1600" dirty="0">
                  <a:latin typeface="Consolas" panose="020B0609020204030204" pitchFamily="49" charset="0"/>
                </a:rPr>
                <a:t>std::</a:t>
              </a:r>
              <a:r>
                <a:rPr lang="sv-SE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vector</a:t>
              </a:r>
              <a:r>
                <a:rPr lang="sv-SE" sz="1600" dirty="0">
                  <a:latin typeface="Consolas" panose="020B0609020204030204" pitchFamily="49" charset="0"/>
                </a:rPr>
                <a:t>&lt;</a:t>
              </a:r>
              <a:r>
                <a:rPr lang="sv-SE" sz="1600" dirty="0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</a:rPr>
                <a:t>int</a:t>
              </a:r>
              <a:r>
                <a:rPr lang="sv-SE" sz="1600" dirty="0">
                  <a:latin typeface="Consolas" panose="020B0609020204030204" pitchFamily="49" charset="0"/>
                </a:rPr>
                <a:t>&gt;</a:t>
              </a:r>
              <a:r>
                <a:rPr lang="en-US" sz="1600" dirty="0">
                  <a:latin typeface="Consolas" panose="020B0609020204030204" pitchFamily="49" charset="0"/>
                </a:rPr>
                <a:t> 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7234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019" y="1380189"/>
            <a:ext cx="7023242" cy="3683000"/>
          </a:xfrm>
        </p:spPr>
        <p:txBody>
          <a:bodyPr anchor="t"/>
          <a:lstStyle/>
          <a:p>
            <a:pPr marL="342900" indent="-342900"/>
            <a:r>
              <a:rPr lang="he-IL" sz="1800" dirty="0"/>
              <a:t>כל </a:t>
            </a:r>
            <a:r>
              <a:rPr lang="en-US" sz="1800" dirty="0"/>
              <a:t>container</a:t>
            </a:r>
            <a:r>
              <a:rPr lang="he-IL" sz="1800" dirty="0"/>
              <a:t> מממש שתי פונקציות שמחזירות </a:t>
            </a:r>
            <a:r>
              <a:rPr lang="en-US" sz="1800" b="1" dirty="0">
                <a:solidFill>
                  <a:schemeClr val="accent3"/>
                </a:solidFill>
                <a:latin typeface="Consolas" panose="020B0609020204030204" pitchFamily="49" charset="0"/>
              </a:rPr>
              <a:t>iterator</a:t>
            </a:r>
          </a:p>
          <a:p>
            <a:pPr marL="838200" lvl="1" indent="-342900" algn="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begin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  <a:r>
              <a:rPr lang="he-IL" sz="1600" dirty="0"/>
              <a:t> - תחילת ה-</a:t>
            </a:r>
            <a:r>
              <a:rPr lang="en-US" sz="1600" dirty="0"/>
              <a:t>container</a:t>
            </a:r>
          </a:p>
          <a:p>
            <a:pPr marL="838200" lvl="1" indent="-342900" algn="r"/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</a:rPr>
              <a:t>end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  <a:r>
              <a:rPr lang="he-IL" sz="1600" dirty="0"/>
              <a:t> - סוף ה-</a:t>
            </a:r>
            <a:r>
              <a:rPr lang="en-US" sz="1600" dirty="0"/>
              <a:t>container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</a:t>
            </a:r>
            <a:endParaRPr lang="en-IL" dirty="0"/>
          </a:p>
        </p:txBody>
      </p:sp>
      <p:sp>
        <p:nvSpPr>
          <p:cNvPr id="5" name="Google Shape;231;p19">
            <a:extLst>
              <a:ext uri="{FF2B5EF4-FFF2-40B4-BE49-F238E27FC236}">
                <a16:creationId xmlns:a16="http://schemas.microsoft.com/office/drawing/2014/main" id="{52B1F672-0F83-44C0-8CAE-678FF1413B31}"/>
              </a:ext>
            </a:extLst>
          </p:cNvPr>
          <p:cNvSpPr/>
          <p:nvPr/>
        </p:nvSpPr>
        <p:spPr>
          <a:xfrm>
            <a:off x="8285405" y="97461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2;p19">
            <a:extLst>
              <a:ext uri="{FF2B5EF4-FFF2-40B4-BE49-F238E27FC236}">
                <a16:creationId xmlns:a16="http://schemas.microsoft.com/office/drawing/2014/main" id="{6B206D1D-94AE-42C7-A927-6F5CA42FDB43}"/>
              </a:ext>
            </a:extLst>
          </p:cNvPr>
          <p:cNvSpPr txBox="1">
            <a:spLocks/>
          </p:cNvSpPr>
          <p:nvPr/>
        </p:nvSpPr>
        <p:spPr>
          <a:xfrm>
            <a:off x="8377909" y="641569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הגדרה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7" name="גרפיקה 324">
            <a:extLst>
              <a:ext uri="{FF2B5EF4-FFF2-40B4-BE49-F238E27FC236}">
                <a16:creationId xmlns:a16="http://schemas.microsoft.com/office/drawing/2014/main" id="{6C64AC96-7F38-42B1-A039-8CCCFC219014}"/>
              </a:ext>
            </a:extLst>
          </p:cNvPr>
          <p:cNvGrpSpPr/>
          <p:nvPr/>
        </p:nvGrpSpPr>
        <p:grpSpPr>
          <a:xfrm rot="21169383">
            <a:off x="8542833" y="73739"/>
            <a:ext cx="427499" cy="645688"/>
            <a:chOff x="4852445" y="2175228"/>
            <a:chExt cx="427499" cy="645688"/>
          </a:xfrm>
        </p:grpSpPr>
        <p:sp>
          <p:nvSpPr>
            <p:cNvPr id="8" name="גרפיקה 324">
              <a:extLst>
                <a:ext uri="{FF2B5EF4-FFF2-40B4-BE49-F238E27FC236}">
                  <a16:creationId xmlns:a16="http://schemas.microsoft.com/office/drawing/2014/main" id="{AE38BF91-EB8E-4665-A2F8-B8DCE641CB14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9" name="גרפיקה 324">
              <a:extLst>
                <a:ext uri="{FF2B5EF4-FFF2-40B4-BE49-F238E27FC236}">
                  <a16:creationId xmlns:a16="http://schemas.microsoft.com/office/drawing/2014/main" id="{7FA1D0A2-E5A5-45B7-B3FE-C3C4540063DF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גרפיקה 324">
              <a:extLst>
                <a:ext uri="{FF2B5EF4-FFF2-40B4-BE49-F238E27FC236}">
                  <a16:creationId xmlns:a16="http://schemas.microsoft.com/office/drawing/2014/main" id="{416C704C-8994-467B-B471-30D1F764D19D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324">
              <a:extLst>
                <a:ext uri="{FF2B5EF4-FFF2-40B4-BE49-F238E27FC236}">
                  <a16:creationId xmlns:a16="http://schemas.microsoft.com/office/drawing/2014/main" id="{3F85EE95-1C4C-476B-8BD1-F4EEF55FA9D3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324">
              <a:extLst>
                <a:ext uri="{FF2B5EF4-FFF2-40B4-BE49-F238E27FC236}">
                  <a16:creationId xmlns:a16="http://schemas.microsoft.com/office/drawing/2014/main" id="{4DC82297-6A97-4A9A-B34A-F54F4BCA11DC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18" name="Rectangle 11">
            <a:extLst>
              <a:ext uri="{FF2B5EF4-FFF2-40B4-BE49-F238E27FC236}">
                <a16:creationId xmlns:a16="http://schemas.microsoft.com/office/drawing/2014/main" id="{22828B52-6625-4018-9E30-CD53C86F0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2228" y="2714380"/>
            <a:ext cx="1106540" cy="6925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r>
              <a:rPr lang="en-US" sz="1600" dirty="0" err="1">
                <a:latin typeface="Consolas" panose="020B0609020204030204" pitchFamily="49" charset="0"/>
              </a:rPr>
              <a:t>v.begin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  <a:endParaRPr lang="sv-SE" sz="1600" dirty="0">
              <a:latin typeface="Consolas" panose="020B0609020204030204" pitchFamily="49" charset="0"/>
            </a:endParaRPr>
          </a:p>
        </p:txBody>
      </p:sp>
      <p:sp>
        <p:nvSpPr>
          <p:cNvPr id="19" name="Line 14">
            <a:extLst>
              <a:ext uri="{FF2B5EF4-FFF2-40B4-BE49-F238E27FC236}">
                <a16:creationId xmlns:a16="http://schemas.microsoft.com/office/drawing/2014/main" id="{4A8B6694-C0AB-4A8D-BC08-422E343386C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75435" y="2973546"/>
            <a:ext cx="1836790" cy="846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he-IL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17DE1C62-FAF9-4D27-A013-507D6B6AF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235" y="3132511"/>
            <a:ext cx="520379" cy="274426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he-IL" sz="1800" b="1" dirty="0">
                <a:solidFill>
                  <a:schemeClr val="accent2">
                    <a:lumMod val="75000"/>
                  </a:schemeClr>
                </a:solidFill>
              </a:rPr>
              <a:t>17</a:t>
            </a:r>
            <a:endParaRPr lang="en-US" sz="1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B45E46F-D793-496C-88EE-E1AFD2C9E01F}"/>
              </a:ext>
            </a:extLst>
          </p:cNvPr>
          <p:cNvGrpSpPr/>
          <p:nvPr/>
        </p:nvGrpSpPr>
        <p:grpSpPr>
          <a:xfrm>
            <a:off x="1014495" y="2357991"/>
            <a:ext cx="2579081" cy="2608403"/>
            <a:chOff x="2784029" y="3759224"/>
            <a:chExt cx="2579081" cy="2608403"/>
          </a:xfrm>
        </p:grpSpPr>
        <p:sp>
          <p:nvSpPr>
            <p:cNvPr id="22" name="Rectangle 4">
              <a:extLst>
                <a:ext uri="{FF2B5EF4-FFF2-40B4-BE49-F238E27FC236}">
                  <a16:creationId xmlns:a16="http://schemas.microsoft.com/office/drawing/2014/main" id="{C1B68B16-8766-4E52-BD2E-69513A6CA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3345" y="4152900"/>
              <a:ext cx="1845799" cy="162716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he-IL" sz="1800" dirty="0"/>
            </a:p>
            <a:p>
              <a:r>
                <a:rPr lang="en-US" sz="18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_array</a:t>
              </a:r>
              <a:endParaRPr lang="sv-SE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endParaRPr>
            </a:p>
            <a:p>
              <a:endParaRPr lang="sv-SE" sz="1800" dirty="0"/>
            </a:p>
            <a:p>
              <a:endParaRPr lang="sv-SE" sz="1800" dirty="0"/>
            </a:p>
            <a:p>
              <a:endParaRPr lang="sv-SE" sz="1800" dirty="0"/>
            </a:p>
            <a:p>
              <a:endParaRPr lang="sv-SE" sz="1800" dirty="0"/>
            </a:p>
            <a:p>
              <a:endParaRPr lang="en-US" sz="1800" dirty="0"/>
            </a:p>
          </p:txBody>
        </p:sp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0B3300E3-D82D-495C-A2F2-D4F76C1C3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9582" y="4238942"/>
              <a:ext cx="679561" cy="27841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dirty="0">
                  <a:solidFill>
                    <a:schemeClr val="accent2">
                      <a:lumMod val="75000"/>
                    </a:schemeClr>
                  </a:solidFill>
                </a:rPr>
                <a:t>17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207C1BCF-FD1F-496E-97FE-49BF875D4B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9582" y="4666387"/>
              <a:ext cx="679562" cy="27841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dirty="0">
                  <a:solidFill>
                    <a:schemeClr val="accent2">
                      <a:lumMod val="75000"/>
                    </a:schemeClr>
                  </a:solidFill>
                </a:rPr>
                <a:t>4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Rectangle 7">
              <a:extLst>
                <a:ext uri="{FF2B5EF4-FFF2-40B4-BE49-F238E27FC236}">
                  <a16:creationId xmlns:a16="http://schemas.microsoft.com/office/drawing/2014/main" id="{7BA5484E-737B-409E-A503-A30EE4DB6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9582" y="5093205"/>
              <a:ext cx="679562" cy="27841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dirty="0">
                  <a:solidFill>
                    <a:schemeClr val="accent2">
                      <a:lumMod val="75000"/>
                    </a:schemeClr>
                  </a:solidFill>
                </a:rPr>
                <a:t>23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0E74002B-44C8-413D-A7A4-3A0F77E18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9582" y="5455150"/>
              <a:ext cx="679561" cy="324914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dirty="0">
                  <a:solidFill>
                    <a:schemeClr val="accent2">
                      <a:lumMod val="75000"/>
                    </a:schemeClr>
                  </a:solidFill>
                </a:rPr>
                <a:t>12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7" name="Rectangle 9">
              <a:extLst>
                <a:ext uri="{FF2B5EF4-FFF2-40B4-BE49-F238E27FC236}">
                  <a16:creationId xmlns:a16="http://schemas.microsoft.com/office/drawing/2014/main" id="{27C387FA-5C5E-48C2-A903-2C4E1E7D0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3345" y="5922157"/>
              <a:ext cx="1866367" cy="44547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_</a:t>
              </a:r>
              <a:r>
                <a:rPr lang="sv-SE" sz="18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size</a:t>
              </a:r>
              <a:endParaRPr lang="en-US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endParaRPr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3D8B9B5F-AB1F-4B70-A83F-5E92D9512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9582" y="6005682"/>
              <a:ext cx="700131" cy="27841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dirty="0">
                  <a:solidFill>
                    <a:schemeClr val="accent2">
                      <a:lumMod val="75000"/>
                    </a:schemeClr>
                  </a:solidFill>
                </a:rPr>
                <a:t>4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7132555-9BB3-42D1-9681-3F3AB0AF1CD4}"/>
                </a:ext>
              </a:extLst>
            </p:cNvPr>
            <p:cNvSpPr/>
            <p:nvPr/>
          </p:nvSpPr>
          <p:spPr>
            <a:xfrm>
              <a:off x="2784029" y="3759224"/>
              <a:ext cx="25790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sv-SE" sz="1600" dirty="0">
                  <a:latin typeface="Consolas" panose="020B0609020204030204" pitchFamily="49" charset="0"/>
                </a:rPr>
                <a:t>std::</a:t>
              </a:r>
              <a:r>
                <a:rPr lang="sv-SE" sz="1600" dirty="0">
                  <a:solidFill>
                    <a:schemeClr val="accent3"/>
                  </a:solidFill>
                  <a:latin typeface="Consolas" panose="020B0609020204030204" pitchFamily="49" charset="0"/>
                </a:rPr>
                <a:t>vector</a:t>
              </a:r>
              <a:r>
                <a:rPr lang="sv-SE" sz="1600" dirty="0">
                  <a:latin typeface="Consolas" panose="020B0609020204030204" pitchFamily="49" charset="0"/>
                </a:rPr>
                <a:t>&lt;</a:t>
              </a:r>
              <a:r>
                <a:rPr lang="sv-SE" sz="1600" dirty="0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</a:rPr>
                <a:t>int</a:t>
              </a:r>
              <a:r>
                <a:rPr lang="sv-SE" sz="1600" dirty="0">
                  <a:latin typeface="Consolas" panose="020B0609020204030204" pitchFamily="49" charset="0"/>
                </a:rPr>
                <a:t>&gt;</a:t>
              </a:r>
              <a:r>
                <a:rPr lang="en-US" sz="1600" dirty="0">
                  <a:latin typeface="Consolas" panose="020B0609020204030204" pitchFamily="49" charset="0"/>
                </a:rPr>
                <a:t> v</a:t>
              </a:r>
            </a:p>
          </p:txBody>
        </p:sp>
      </p:grpSp>
      <p:sp>
        <p:nvSpPr>
          <p:cNvPr id="28" name="Rectangle 11">
            <a:extLst>
              <a:ext uri="{FF2B5EF4-FFF2-40B4-BE49-F238E27FC236}">
                <a16:creationId xmlns:a16="http://schemas.microsoft.com/office/drawing/2014/main" id="{69AED75C-F28A-473A-A447-51629CAE2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2228" y="4174645"/>
            <a:ext cx="1106540" cy="6925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r>
              <a:rPr lang="en-US" sz="1600" dirty="0" err="1">
                <a:latin typeface="Consolas" panose="020B0609020204030204" pitchFamily="49" charset="0"/>
              </a:rPr>
              <a:t>v.end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  <a:endParaRPr lang="sv-SE" sz="1600" dirty="0">
              <a:latin typeface="Consolas" panose="020B0609020204030204" pitchFamily="49" charset="0"/>
            </a:endParaRPr>
          </a:p>
        </p:txBody>
      </p:sp>
      <p:sp>
        <p:nvSpPr>
          <p:cNvPr id="31" name="Line 14">
            <a:extLst>
              <a:ext uri="{FF2B5EF4-FFF2-40B4-BE49-F238E27FC236}">
                <a16:creationId xmlns:a16="http://schemas.microsoft.com/office/drawing/2014/main" id="{3E463CBB-27EB-4FA6-BBCF-E115B48A356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75435" y="4433811"/>
            <a:ext cx="1836790" cy="846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he-IL"/>
          </a:p>
        </p:txBody>
      </p:sp>
      <p:sp>
        <p:nvSpPr>
          <p:cNvPr id="32" name="Rectangle 7">
            <a:extLst>
              <a:ext uri="{FF2B5EF4-FFF2-40B4-BE49-F238E27FC236}">
                <a16:creationId xmlns:a16="http://schemas.microsoft.com/office/drawing/2014/main" id="{875C07BD-C02E-4E1A-9E6E-18F064368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235" y="4592776"/>
            <a:ext cx="520379" cy="274426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algn="ctr"/>
            <a:endParaRPr lang="en-US" sz="18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06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8" grpId="0" animBg="1"/>
      <p:bldP spid="19" grpId="0" animBg="1"/>
      <p:bldP spid="20" grpId="0" animBg="1"/>
      <p:bldP spid="28" grpId="0" animBg="1"/>
      <p:bldP spid="31" grpId="0" animBg="1"/>
      <p:bldP spid="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5555" y="831896"/>
            <a:ext cx="6362842" cy="3683000"/>
          </a:xfrm>
        </p:spPr>
        <p:txBody>
          <a:bodyPr anchor="t"/>
          <a:lstStyle/>
          <a:p>
            <a:pPr marL="133350" indent="0">
              <a:buNone/>
            </a:pP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he-IL" sz="16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דוגמה </a:t>
            </a:r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לשימוש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</a:t>
            </a:r>
            <a:endParaRPr lang="en-IL" dirty="0"/>
          </a:p>
        </p:txBody>
      </p:sp>
      <p:sp>
        <p:nvSpPr>
          <p:cNvPr id="40" name="Google Shape;199;p19">
            <a:extLst>
              <a:ext uri="{FF2B5EF4-FFF2-40B4-BE49-F238E27FC236}">
                <a16:creationId xmlns:a16="http://schemas.microsoft.com/office/drawing/2014/main" id="{54FE863E-54B4-4866-A0F9-3EF7C8BD3325}"/>
              </a:ext>
            </a:extLst>
          </p:cNvPr>
          <p:cNvSpPr txBox="1">
            <a:spLocks/>
          </p:cNvSpPr>
          <p:nvPr/>
        </p:nvSpPr>
        <p:spPr>
          <a:xfrm>
            <a:off x="8378397" y="656465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סינטקס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41" name="קבוצה 175">
            <a:extLst>
              <a:ext uri="{FF2B5EF4-FFF2-40B4-BE49-F238E27FC236}">
                <a16:creationId xmlns:a16="http://schemas.microsoft.com/office/drawing/2014/main" id="{E2B6C2A7-F3BB-40F5-98BC-636C9E96445B}"/>
              </a:ext>
            </a:extLst>
          </p:cNvPr>
          <p:cNvGrpSpPr/>
          <p:nvPr/>
        </p:nvGrpSpPr>
        <p:grpSpPr>
          <a:xfrm>
            <a:off x="8488349" y="94876"/>
            <a:ext cx="544069" cy="582046"/>
            <a:chOff x="3767023" y="1166439"/>
            <a:chExt cx="544069" cy="582046"/>
          </a:xfrm>
        </p:grpSpPr>
        <p:grpSp>
          <p:nvGrpSpPr>
            <p:cNvPr id="42" name="גרפיקה 167">
              <a:extLst>
                <a:ext uri="{FF2B5EF4-FFF2-40B4-BE49-F238E27FC236}">
                  <a16:creationId xmlns:a16="http://schemas.microsoft.com/office/drawing/2014/main" id="{F3AEAD1B-4E17-4223-BCDE-3C008638DFE4}"/>
                </a:ext>
              </a:extLst>
            </p:cNvPr>
            <p:cNvGrpSpPr/>
            <p:nvPr/>
          </p:nvGrpSpPr>
          <p:grpSpPr>
            <a:xfrm>
              <a:off x="3767023" y="1330570"/>
              <a:ext cx="203330" cy="417915"/>
              <a:chOff x="3767023" y="1330570"/>
              <a:chExt cx="203330" cy="417915"/>
            </a:xfrm>
            <a:solidFill>
              <a:schemeClr val="accent1"/>
            </a:solidFill>
          </p:grpSpPr>
          <p:sp>
            <p:nvSpPr>
              <p:cNvPr id="48" name="גרפיקה 167">
                <a:extLst>
                  <a:ext uri="{FF2B5EF4-FFF2-40B4-BE49-F238E27FC236}">
                    <a16:creationId xmlns:a16="http://schemas.microsoft.com/office/drawing/2014/main" id="{9C6ABD66-DE09-4A66-9D36-34F7FD56115A}"/>
                  </a:ext>
                </a:extLst>
              </p:cNvPr>
              <p:cNvSpPr/>
              <p:nvPr/>
            </p:nvSpPr>
            <p:spPr>
              <a:xfrm>
                <a:off x="3767365" y="1330570"/>
                <a:ext cx="183531" cy="408187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2627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9" name="גרפיקה 167">
                <a:extLst>
                  <a:ext uri="{FF2B5EF4-FFF2-40B4-BE49-F238E27FC236}">
                    <a16:creationId xmlns:a16="http://schemas.microsoft.com/office/drawing/2014/main" id="{38E2EC26-4837-488C-814A-9AAB65D7692B}"/>
                  </a:ext>
                </a:extLst>
              </p:cNvPr>
              <p:cNvSpPr/>
              <p:nvPr/>
            </p:nvSpPr>
            <p:spPr>
              <a:xfrm>
                <a:off x="3767365" y="1330570"/>
                <a:ext cx="183531" cy="408187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2627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50" name="גרפיקה 167">
                <a:extLst>
                  <a:ext uri="{FF2B5EF4-FFF2-40B4-BE49-F238E27FC236}">
                    <a16:creationId xmlns:a16="http://schemas.microsoft.com/office/drawing/2014/main" id="{27A75FF0-9DF2-45D1-8A5A-D59BB7F4B145}"/>
                  </a:ext>
                </a:extLst>
              </p:cNvPr>
              <p:cNvSpPr/>
              <p:nvPr/>
            </p:nvSpPr>
            <p:spPr>
              <a:xfrm>
                <a:off x="3767023" y="1335250"/>
                <a:ext cx="203330" cy="413235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45" name="גרפיקה 167">
              <a:extLst>
                <a:ext uri="{FF2B5EF4-FFF2-40B4-BE49-F238E27FC236}">
                  <a16:creationId xmlns:a16="http://schemas.microsoft.com/office/drawing/2014/main" id="{7D2BD211-0F75-4DBD-85CF-8DAB69C3A7F4}"/>
                </a:ext>
              </a:extLst>
            </p:cNvPr>
            <p:cNvSpPr/>
            <p:nvPr/>
          </p:nvSpPr>
          <p:spPr>
            <a:xfrm>
              <a:off x="3828322" y="1198674"/>
              <a:ext cx="183531" cy="408850"/>
            </a:xfrm>
            <a:custGeom>
              <a:avLst/>
              <a:gdLst>
                <a:gd name="connsiteX0" fmla="*/ 41079 w 183531"/>
                <a:gd name="connsiteY0" fmla="*/ 42450 h 408850"/>
                <a:gd name="connsiteX1" fmla="*/ 0 w 183531"/>
                <a:gd name="connsiteY1" fmla="*/ 25885 h 408850"/>
                <a:gd name="connsiteX2" fmla="*/ 1325 w 183531"/>
                <a:gd name="connsiteY2" fmla="*/ 45 h 408850"/>
                <a:gd name="connsiteX3" fmla="*/ 68907 w 183531"/>
                <a:gd name="connsiteY3" fmla="*/ 19260 h 408850"/>
                <a:gd name="connsiteX4" fmla="*/ 104023 w 183531"/>
                <a:gd name="connsiteY4" fmla="*/ 74916 h 408850"/>
                <a:gd name="connsiteX5" fmla="*/ 116612 w 183531"/>
                <a:gd name="connsiteY5" fmla="*/ 117983 h 408850"/>
                <a:gd name="connsiteX6" fmla="*/ 137814 w 183531"/>
                <a:gd name="connsiteY6" fmla="*/ 151111 h 408850"/>
                <a:gd name="connsiteX7" fmla="*/ 174918 w 183531"/>
                <a:gd name="connsiteY7" fmla="*/ 154424 h 408850"/>
                <a:gd name="connsiteX8" fmla="*/ 182206 w 183531"/>
                <a:gd name="connsiteY8" fmla="*/ 179601 h 408850"/>
                <a:gd name="connsiteX9" fmla="*/ 183532 w 183531"/>
                <a:gd name="connsiteY9" fmla="*/ 184239 h 408850"/>
                <a:gd name="connsiteX10" fmla="*/ 153716 w 183531"/>
                <a:gd name="connsiteY10" fmla="*/ 207429 h 408850"/>
                <a:gd name="connsiteX11" fmla="*/ 153716 w 183531"/>
                <a:gd name="connsiteY11" fmla="*/ 247183 h 408850"/>
                <a:gd name="connsiteX12" fmla="*/ 166305 w 183531"/>
                <a:gd name="connsiteY12" fmla="*/ 290250 h 408850"/>
                <a:gd name="connsiteX13" fmla="*/ 166967 w 183531"/>
                <a:gd name="connsiteY13" fmla="*/ 355845 h 408850"/>
                <a:gd name="connsiteX14" fmla="*/ 120588 w 183531"/>
                <a:gd name="connsiteY14" fmla="*/ 408850 h 408850"/>
                <a:gd name="connsiteX15" fmla="*/ 105348 w 183531"/>
                <a:gd name="connsiteY15" fmla="*/ 387648 h 408850"/>
                <a:gd name="connsiteX16" fmla="*/ 130526 w 183531"/>
                <a:gd name="connsiteY16" fmla="*/ 351207 h 408850"/>
                <a:gd name="connsiteX17" fmla="*/ 126551 w 183531"/>
                <a:gd name="connsiteY17" fmla="*/ 301514 h 408850"/>
                <a:gd name="connsiteX18" fmla="*/ 113962 w 183531"/>
                <a:gd name="connsiteY18" fmla="*/ 258447 h 408850"/>
                <a:gd name="connsiteX19" fmla="*/ 111312 w 183531"/>
                <a:gd name="connsiteY19" fmla="*/ 217368 h 408850"/>
                <a:gd name="connsiteX20" fmla="*/ 129864 w 183531"/>
                <a:gd name="connsiteY20" fmla="*/ 183577 h 408850"/>
                <a:gd name="connsiteX21" fmla="*/ 96072 w 183531"/>
                <a:gd name="connsiteY21" fmla="*/ 165025 h 408850"/>
                <a:gd name="connsiteX22" fmla="*/ 76195 w 183531"/>
                <a:gd name="connsiteY22" fmla="*/ 129246 h 408850"/>
                <a:gd name="connsiteX23" fmla="*/ 64932 w 183531"/>
                <a:gd name="connsiteY23" fmla="*/ 86842 h 408850"/>
                <a:gd name="connsiteX24" fmla="*/ 41079 w 183531"/>
                <a:gd name="connsiteY24" fmla="*/ 42450 h 4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3531" h="408850">
                  <a:moveTo>
                    <a:pt x="41079" y="42450"/>
                  </a:moveTo>
                  <a:cubicBezTo>
                    <a:pt x="30478" y="31849"/>
                    <a:pt x="17227" y="26548"/>
                    <a:pt x="0" y="25885"/>
                  </a:cubicBezTo>
                  <a:lnTo>
                    <a:pt x="1325" y="45"/>
                  </a:lnTo>
                  <a:cubicBezTo>
                    <a:pt x="30478" y="-617"/>
                    <a:pt x="53006" y="6008"/>
                    <a:pt x="68907" y="19260"/>
                  </a:cubicBezTo>
                  <a:cubicBezTo>
                    <a:pt x="85471" y="32511"/>
                    <a:pt x="96735" y="51063"/>
                    <a:pt x="104023" y="74916"/>
                  </a:cubicBezTo>
                  <a:lnTo>
                    <a:pt x="116612" y="117983"/>
                  </a:lnTo>
                  <a:cubicBezTo>
                    <a:pt x="121250" y="133884"/>
                    <a:pt x="128538" y="144485"/>
                    <a:pt x="137814" y="151111"/>
                  </a:cubicBezTo>
                  <a:cubicBezTo>
                    <a:pt x="147753" y="157737"/>
                    <a:pt x="159679" y="158399"/>
                    <a:pt x="174918" y="154424"/>
                  </a:cubicBezTo>
                  <a:lnTo>
                    <a:pt x="182206" y="179601"/>
                  </a:lnTo>
                  <a:lnTo>
                    <a:pt x="183532" y="184239"/>
                  </a:lnTo>
                  <a:cubicBezTo>
                    <a:pt x="168293" y="188877"/>
                    <a:pt x="158354" y="196166"/>
                    <a:pt x="153716" y="207429"/>
                  </a:cubicBezTo>
                  <a:cubicBezTo>
                    <a:pt x="149078" y="218030"/>
                    <a:pt x="149078" y="231282"/>
                    <a:pt x="153716" y="247183"/>
                  </a:cubicBezTo>
                  <a:lnTo>
                    <a:pt x="166305" y="290250"/>
                  </a:lnTo>
                  <a:cubicBezTo>
                    <a:pt x="173593" y="314103"/>
                    <a:pt x="173593" y="335968"/>
                    <a:pt x="166967" y="355845"/>
                  </a:cubicBezTo>
                  <a:cubicBezTo>
                    <a:pt x="160342" y="375722"/>
                    <a:pt x="145103" y="393611"/>
                    <a:pt x="120588" y="408850"/>
                  </a:cubicBezTo>
                  <a:lnTo>
                    <a:pt x="105348" y="387648"/>
                  </a:lnTo>
                  <a:cubicBezTo>
                    <a:pt x="119262" y="378372"/>
                    <a:pt x="127876" y="365783"/>
                    <a:pt x="130526" y="351207"/>
                  </a:cubicBezTo>
                  <a:cubicBezTo>
                    <a:pt x="133176" y="336630"/>
                    <a:pt x="131851" y="320066"/>
                    <a:pt x="126551" y="301514"/>
                  </a:cubicBezTo>
                  <a:lnTo>
                    <a:pt x="113962" y="258447"/>
                  </a:lnTo>
                  <a:cubicBezTo>
                    <a:pt x="109986" y="243871"/>
                    <a:pt x="108661" y="230619"/>
                    <a:pt x="111312" y="217368"/>
                  </a:cubicBezTo>
                  <a:cubicBezTo>
                    <a:pt x="113962" y="204779"/>
                    <a:pt x="119925" y="193515"/>
                    <a:pt x="129864" y="183577"/>
                  </a:cubicBezTo>
                  <a:cubicBezTo>
                    <a:pt x="115950" y="180927"/>
                    <a:pt x="104686" y="174963"/>
                    <a:pt x="96072" y="165025"/>
                  </a:cubicBezTo>
                  <a:cubicBezTo>
                    <a:pt x="86797" y="155749"/>
                    <a:pt x="80171" y="143823"/>
                    <a:pt x="76195" y="129246"/>
                  </a:cubicBezTo>
                  <a:lnTo>
                    <a:pt x="64932" y="86842"/>
                  </a:lnTo>
                  <a:cubicBezTo>
                    <a:pt x="58969" y="67627"/>
                    <a:pt x="51018" y="53051"/>
                    <a:pt x="41079" y="42450"/>
                  </a:cubicBezTo>
                  <a:close/>
                </a:path>
              </a:pathLst>
            </a:custGeom>
            <a:solidFill>
              <a:schemeClr val="bg2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6" name="גרפיקה 167">
              <a:extLst>
                <a:ext uri="{FF2B5EF4-FFF2-40B4-BE49-F238E27FC236}">
                  <a16:creationId xmlns:a16="http://schemas.microsoft.com/office/drawing/2014/main" id="{AD6799C2-522D-44DA-8468-A0B42A17FFF7}"/>
                </a:ext>
              </a:extLst>
            </p:cNvPr>
            <p:cNvSpPr/>
            <p:nvPr/>
          </p:nvSpPr>
          <p:spPr>
            <a:xfrm>
              <a:off x="4093349" y="1392189"/>
              <a:ext cx="151065" cy="206058"/>
            </a:xfrm>
            <a:custGeom>
              <a:avLst/>
              <a:gdLst>
                <a:gd name="connsiteX0" fmla="*/ 98723 w 151065"/>
                <a:gd name="connsiteY0" fmla="*/ 153716 h 206058"/>
                <a:gd name="connsiteX1" fmla="*/ 36441 w 151065"/>
                <a:gd name="connsiteY1" fmla="*/ 206059 h 206058"/>
                <a:gd name="connsiteX2" fmla="*/ 0 w 151065"/>
                <a:gd name="connsiteY2" fmla="*/ 172268 h 206058"/>
                <a:gd name="connsiteX3" fmla="*/ 38429 w 151065"/>
                <a:gd name="connsiteY3" fmla="*/ 123900 h 206058"/>
                <a:gd name="connsiteX4" fmla="*/ 60956 w 151065"/>
                <a:gd name="connsiteY4" fmla="*/ 65594 h 206058"/>
                <a:gd name="connsiteX5" fmla="*/ 77521 w 151065"/>
                <a:gd name="connsiteY5" fmla="*/ 0 h 206058"/>
                <a:gd name="connsiteX6" fmla="*/ 151066 w 151065"/>
                <a:gd name="connsiteY6" fmla="*/ 19215 h 206058"/>
                <a:gd name="connsiteX7" fmla="*/ 135164 w 151065"/>
                <a:gd name="connsiteY7" fmla="*/ 83484 h 206058"/>
                <a:gd name="connsiteX8" fmla="*/ 98723 w 151065"/>
                <a:gd name="connsiteY8" fmla="*/ 153716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65" h="206058">
                  <a:moveTo>
                    <a:pt x="98723" y="153716"/>
                  </a:moveTo>
                  <a:cubicBezTo>
                    <a:pt x="80833" y="176243"/>
                    <a:pt x="60294" y="193470"/>
                    <a:pt x="36441" y="206059"/>
                  </a:cubicBezTo>
                  <a:lnTo>
                    <a:pt x="0" y="172268"/>
                  </a:lnTo>
                  <a:cubicBezTo>
                    <a:pt x="15902" y="158354"/>
                    <a:pt x="28490" y="141790"/>
                    <a:pt x="38429" y="123900"/>
                  </a:cubicBezTo>
                  <a:cubicBezTo>
                    <a:pt x="48368" y="106011"/>
                    <a:pt x="55656" y="86134"/>
                    <a:pt x="60956" y="65594"/>
                  </a:cubicBezTo>
                  <a:lnTo>
                    <a:pt x="77521" y="0"/>
                  </a:lnTo>
                  <a:lnTo>
                    <a:pt x="151066" y="19215"/>
                  </a:lnTo>
                  <a:lnTo>
                    <a:pt x="135164" y="83484"/>
                  </a:lnTo>
                  <a:cubicBezTo>
                    <a:pt x="128538" y="107999"/>
                    <a:pt x="116612" y="131189"/>
                    <a:pt x="98723" y="153716"/>
                  </a:cubicBezTo>
                  <a:close/>
                </a:path>
              </a:pathLst>
            </a:custGeom>
            <a:solidFill>
              <a:srgbClr val="CAF25B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7" name="גרפיקה 167">
              <a:extLst>
                <a:ext uri="{FF2B5EF4-FFF2-40B4-BE49-F238E27FC236}">
                  <a16:creationId xmlns:a16="http://schemas.microsoft.com/office/drawing/2014/main" id="{3EAF91F8-559C-4CCC-A67A-E4480270D43B}"/>
                </a:ext>
              </a:extLst>
            </p:cNvPr>
            <p:cNvSpPr/>
            <p:nvPr/>
          </p:nvSpPr>
          <p:spPr>
            <a:xfrm>
              <a:off x="4200265" y="1166439"/>
              <a:ext cx="110827" cy="107657"/>
            </a:xfrm>
            <a:custGeom>
              <a:avLst/>
              <a:gdLst>
                <a:gd name="connsiteX0" fmla="*/ 24273 w 110827"/>
                <a:gd name="connsiteY0" fmla="*/ 7765 h 107657"/>
                <a:gd name="connsiteX1" fmla="*/ 68003 w 110827"/>
                <a:gd name="connsiteY1" fmla="*/ 2464 h 107657"/>
                <a:gd name="connsiteX2" fmla="*/ 104444 w 110827"/>
                <a:gd name="connsiteY2" fmla="*/ 27642 h 107657"/>
                <a:gd name="connsiteX3" fmla="*/ 109082 w 110827"/>
                <a:gd name="connsiteY3" fmla="*/ 68058 h 107657"/>
                <a:gd name="connsiteX4" fmla="*/ 85892 w 110827"/>
                <a:gd name="connsiteY4" fmla="*/ 100524 h 107657"/>
                <a:gd name="connsiteX5" fmla="*/ 42162 w 110827"/>
                <a:gd name="connsiteY5" fmla="*/ 105162 h 107657"/>
                <a:gd name="connsiteX6" fmla="*/ 6384 w 110827"/>
                <a:gd name="connsiteY6" fmla="*/ 80647 h 107657"/>
                <a:gd name="connsiteX7" fmla="*/ 1746 w 110827"/>
                <a:gd name="connsiteY7" fmla="*/ 41556 h 107657"/>
                <a:gd name="connsiteX8" fmla="*/ 24273 w 110827"/>
                <a:gd name="connsiteY8" fmla="*/ 7765 h 1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27" h="107657">
                  <a:moveTo>
                    <a:pt x="24273" y="7765"/>
                  </a:moveTo>
                  <a:cubicBezTo>
                    <a:pt x="35537" y="-186"/>
                    <a:pt x="50113" y="-2174"/>
                    <a:pt x="68003" y="2464"/>
                  </a:cubicBezTo>
                  <a:cubicBezTo>
                    <a:pt x="85892" y="7102"/>
                    <a:pt x="97818" y="15053"/>
                    <a:pt x="104444" y="27642"/>
                  </a:cubicBezTo>
                  <a:cubicBezTo>
                    <a:pt x="111070" y="40231"/>
                    <a:pt x="112395" y="53482"/>
                    <a:pt x="109082" y="68058"/>
                  </a:cubicBezTo>
                  <a:cubicBezTo>
                    <a:pt x="105769" y="82635"/>
                    <a:pt x="97818" y="93236"/>
                    <a:pt x="85892" y="100524"/>
                  </a:cubicBezTo>
                  <a:cubicBezTo>
                    <a:pt x="73966" y="107813"/>
                    <a:pt x="59389" y="109800"/>
                    <a:pt x="42162" y="105162"/>
                  </a:cubicBezTo>
                  <a:cubicBezTo>
                    <a:pt x="24273" y="100524"/>
                    <a:pt x="12347" y="92573"/>
                    <a:pt x="6384" y="80647"/>
                  </a:cubicBezTo>
                  <a:cubicBezTo>
                    <a:pt x="-242" y="68721"/>
                    <a:pt x="-1567" y="55470"/>
                    <a:pt x="1746" y="41556"/>
                  </a:cubicBezTo>
                  <a:cubicBezTo>
                    <a:pt x="5721" y="26979"/>
                    <a:pt x="13009" y="15715"/>
                    <a:pt x="24273" y="7765"/>
                  </a:cubicBezTo>
                  <a:close/>
                </a:path>
              </a:pathLst>
            </a:custGeom>
            <a:solidFill>
              <a:srgbClr val="CAF25B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17" name="Google Shape;364;p28">
            <a:extLst>
              <a:ext uri="{FF2B5EF4-FFF2-40B4-BE49-F238E27FC236}">
                <a16:creationId xmlns:a16="http://schemas.microsoft.com/office/drawing/2014/main" id="{2BA90604-7901-4EF9-931F-C1810C41CB2B}"/>
              </a:ext>
            </a:extLst>
          </p:cNvPr>
          <p:cNvGrpSpPr/>
          <p:nvPr/>
        </p:nvGrpSpPr>
        <p:grpSpPr>
          <a:xfrm>
            <a:off x="871538" y="1139144"/>
            <a:ext cx="5084761" cy="3596731"/>
            <a:chOff x="539998" y="2088763"/>
            <a:chExt cx="4128465" cy="2983792"/>
          </a:xfrm>
        </p:grpSpPr>
        <p:sp>
          <p:nvSpPr>
            <p:cNvPr id="18" name="Google Shape;365;p28">
              <a:extLst>
                <a:ext uri="{FF2B5EF4-FFF2-40B4-BE49-F238E27FC236}">
                  <a16:creationId xmlns:a16="http://schemas.microsoft.com/office/drawing/2014/main" id="{91D352AF-751D-4F17-B5C1-D38DE1CFB274}"/>
                </a:ext>
              </a:extLst>
            </p:cNvPr>
            <p:cNvSpPr/>
            <p:nvPr/>
          </p:nvSpPr>
          <p:spPr>
            <a:xfrm>
              <a:off x="540000" y="2096738"/>
              <a:ext cx="4114716" cy="2975817"/>
            </a:xfrm>
            <a:prstGeom prst="roundRect">
              <a:avLst>
                <a:gd name="adj" fmla="val 7378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6000" tIns="414000" rIns="126000" bIns="91425" anchor="t" anchorCtr="0">
              <a:noAutofit/>
            </a:bodyPr>
            <a:lstStyle/>
            <a:p>
              <a:pPr algn="l" rtl="0"/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 rtl="0"/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std::</a:t>
              </a:r>
              <a:r>
                <a:rPr lang="en-US" dirty="0">
                  <a:solidFill>
                    <a:srgbClr val="2B91AF"/>
                  </a:solidFill>
                  <a:latin typeface="Consolas" panose="020B0609020204030204" pitchFamily="49" charset="0"/>
                </a:rPr>
                <a:t>vector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myVector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 rtl="0"/>
              <a:r>
                <a:rPr lang="nn-NO" dirty="0">
                  <a:solidFill>
                    <a:srgbClr val="0000FF"/>
                  </a:solidFill>
                  <a:latin typeface="Consolas" panose="020B0609020204030204" pitchFamily="49" charset="0"/>
                </a:rPr>
                <a:t>for</a:t>
              </a:r>
              <a:r>
                <a:rPr lang="nn-NO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</a:t>
              </a:r>
              <a:r>
                <a:rPr lang="nn-NO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nn-NO" dirty="0">
                  <a:solidFill>
                    <a:srgbClr val="000000"/>
                  </a:solidFill>
                  <a:latin typeface="Consolas" panose="020B0609020204030204" pitchFamily="49" charset="0"/>
                </a:rPr>
                <a:t> i = 1; i &lt;= 5; i++)</a:t>
              </a:r>
            </a:p>
            <a:p>
              <a:pPr algn="l" rtl="0"/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{</a:t>
              </a:r>
            </a:p>
            <a:p>
              <a:pPr algn="l" rtl="0"/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myVector.push_back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i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 rtl="0"/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algn="l" rtl="0"/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 rtl="0"/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std::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cout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&lt;&lt;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en-US" dirty="0" err="1">
                  <a:solidFill>
                    <a:srgbClr val="A31515"/>
                  </a:solidFill>
                  <a:latin typeface="Consolas" panose="020B0609020204030204" pitchFamily="49" charset="0"/>
                </a:rPr>
                <a:t>myVector</a:t>
              </a:r>
              <a:r>
                <a:rPr lang="en-US" dirty="0">
                  <a:solidFill>
                    <a:srgbClr val="A31515"/>
                  </a:solidFill>
                  <a:latin typeface="Consolas" panose="020B0609020204030204" pitchFamily="49" charset="0"/>
                </a:rPr>
                <a:t> contains:"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&lt;&lt;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std::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endl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 rtl="0"/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std::</a:t>
              </a:r>
              <a:r>
                <a:rPr lang="en-US" dirty="0">
                  <a:solidFill>
                    <a:srgbClr val="2B91AF"/>
                  </a:solidFill>
                  <a:latin typeface="Consolas" panose="020B0609020204030204" pitchFamily="49" charset="0"/>
                </a:rPr>
                <a:t>vector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&gt;::</a:t>
              </a:r>
              <a:r>
                <a:rPr lang="en-US" dirty="0">
                  <a:solidFill>
                    <a:srgbClr val="2B91AF"/>
                  </a:solidFill>
                  <a:latin typeface="Consolas" panose="020B0609020204030204" pitchFamily="49" charset="0"/>
                </a:rPr>
                <a:t>iterator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it;</a:t>
              </a:r>
            </a:p>
            <a:p>
              <a:pPr algn="l" rtl="0"/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for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(it </a:t>
              </a:r>
              <a:r>
                <a:rPr lang="en-US" dirty="0">
                  <a:solidFill>
                    <a:srgbClr val="008080"/>
                  </a:solidFill>
                  <a:latin typeface="Consolas" panose="020B0609020204030204" pitchFamily="49" charset="0"/>
                </a:rPr>
                <a:t>=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myVector.begin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 it </a:t>
              </a:r>
              <a:r>
                <a:rPr lang="en-US" dirty="0">
                  <a:solidFill>
                    <a:srgbClr val="008080"/>
                  </a:solidFill>
                  <a:latin typeface="Consolas" panose="020B0609020204030204" pitchFamily="49" charset="0"/>
                </a:rPr>
                <a:t>!=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myVector.end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 </a:t>
              </a:r>
              <a:r>
                <a:rPr lang="en-US" dirty="0">
                  <a:solidFill>
                    <a:srgbClr val="008080"/>
                  </a:solidFill>
                  <a:latin typeface="Consolas" panose="020B0609020204030204" pitchFamily="49" charset="0"/>
                </a:rPr>
                <a:t>++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it)</a:t>
              </a:r>
            </a:p>
            <a:p>
              <a:pPr algn="l" rtl="0"/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{</a:t>
              </a:r>
            </a:p>
            <a:p>
              <a:pPr algn="l" rtl="0"/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	std::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cout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&lt;&lt;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8080"/>
                  </a:solidFill>
                  <a:latin typeface="Consolas" panose="020B0609020204030204" pitchFamily="49" charset="0"/>
                </a:rPr>
                <a:t>*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it </a:t>
              </a:r>
              <a:r>
                <a:rPr lang="en-US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&lt;&lt;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std::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endl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 rtl="0"/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en-US" dirty="0"/>
            </a:p>
          </p:txBody>
        </p:sp>
        <p:sp>
          <p:nvSpPr>
            <p:cNvPr id="19" name="Google Shape;366;p28">
              <a:extLst>
                <a:ext uri="{FF2B5EF4-FFF2-40B4-BE49-F238E27FC236}">
                  <a16:creationId xmlns:a16="http://schemas.microsoft.com/office/drawing/2014/main" id="{8F5CD168-C772-47B0-BCCF-EAECF27731AE}"/>
                </a:ext>
              </a:extLst>
            </p:cNvPr>
            <p:cNvSpPr/>
            <p:nvPr/>
          </p:nvSpPr>
          <p:spPr>
            <a:xfrm>
              <a:off x="539998" y="2088763"/>
              <a:ext cx="4128465" cy="294600"/>
            </a:xfrm>
            <a:prstGeom prst="round2SameRect">
              <a:avLst>
                <a:gd name="adj1" fmla="val 37680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367;p28">
              <a:extLst>
                <a:ext uri="{FF2B5EF4-FFF2-40B4-BE49-F238E27FC236}">
                  <a16:creationId xmlns:a16="http://schemas.microsoft.com/office/drawing/2014/main" id="{4A68868F-2841-421E-84D0-52CB86D38B6C}"/>
                </a:ext>
              </a:extLst>
            </p:cNvPr>
            <p:cNvSpPr/>
            <p:nvPr/>
          </p:nvSpPr>
          <p:spPr>
            <a:xfrm>
              <a:off x="660850" y="2192263"/>
              <a:ext cx="89065" cy="890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368;p28">
              <a:extLst>
                <a:ext uri="{FF2B5EF4-FFF2-40B4-BE49-F238E27FC236}">
                  <a16:creationId xmlns:a16="http://schemas.microsoft.com/office/drawing/2014/main" id="{9FEEC8BF-0F83-478D-8F56-F69AD154B8D4}"/>
                </a:ext>
              </a:extLst>
            </p:cNvPr>
            <p:cNvSpPr/>
            <p:nvPr/>
          </p:nvSpPr>
          <p:spPr>
            <a:xfrm>
              <a:off x="836025" y="2192263"/>
              <a:ext cx="89065" cy="890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369;p28">
              <a:extLst>
                <a:ext uri="{FF2B5EF4-FFF2-40B4-BE49-F238E27FC236}">
                  <a16:creationId xmlns:a16="http://schemas.microsoft.com/office/drawing/2014/main" id="{15351B6C-ACF5-49AD-AB01-FA390AAE28EA}"/>
                </a:ext>
              </a:extLst>
            </p:cNvPr>
            <p:cNvSpPr/>
            <p:nvPr/>
          </p:nvSpPr>
          <p:spPr>
            <a:xfrm>
              <a:off x="1011200" y="2192263"/>
              <a:ext cx="89065" cy="890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23" name="Graphic 22" descr="Arrow Slight curve">
            <a:extLst>
              <a:ext uri="{FF2B5EF4-FFF2-40B4-BE49-F238E27FC236}">
                <a16:creationId xmlns:a16="http://schemas.microsoft.com/office/drawing/2014/main" id="{75F30FAC-4856-4015-81B4-102AEEFE4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7067" y="3763125"/>
            <a:ext cx="1176042" cy="11760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D7F2E29-F6A6-4C04-B494-D3A405AD8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462" y="3509902"/>
            <a:ext cx="2314575" cy="12763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289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55947-34FA-4543-A899-457325320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</a:t>
            </a:r>
            <a:endParaRPr lang="en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9CF72-F8F4-48EF-AD0D-6082EAE05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2050" y="1473150"/>
            <a:ext cx="7644000" cy="2666100"/>
          </a:xfrm>
        </p:spPr>
        <p:txBody>
          <a:bodyPr/>
          <a:lstStyle/>
          <a:p>
            <a:pPr marL="88900" indent="0">
              <a:buNone/>
            </a:pP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איפה נתקלנו כבר ב-</a:t>
            </a:r>
            <a:r>
              <a:rPr lang="en-US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iterators</a:t>
            </a: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במהלך המצגת?</a:t>
            </a:r>
          </a:p>
          <a:p>
            <a:pPr lvl="1" algn="r"/>
            <a:r>
              <a:rPr lang="he-IL" sz="1400" dirty="0"/>
              <a:t>תזכורת משקף 24 שבו מצאנו את הגיל של עובד מסוים</a:t>
            </a:r>
          </a:p>
          <a:p>
            <a:pPr marL="590550" lvl="1" indent="0" algn="r">
              <a:buNone/>
            </a:pPr>
            <a:endParaRPr lang="he-IL" sz="1400" dirty="0"/>
          </a:p>
          <a:p>
            <a:pPr marL="88900" lvl="1" indent="0" algn="r">
              <a:buNone/>
            </a:pP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איפה בדיוק?</a:t>
            </a:r>
          </a:p>
          <a:p>
            <a:pPr marL="590550" lvl="1" indent="0" algn="r">
              <a:buNone/>
            </a:pPr>
            <a:endParaRPr lang="he-IL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8D9195-D230-40C7-AABF-EA2545E44076}"/>
              </a:ext>
            </a:extLst>
          </p:cNvPr>
          <p:cNvSpPr/>
          <p:nvPr/>
        </p:nvSpPr>
        <p:spPr>
          <a:xfrm>
            <a:off x="1792476" y="2136008"/>
            <a:ext cx="55431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workersAgeBook.find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"John Levi"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</a:rPr>
              <a:t>-&gt;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second;</a:t>
            </a:r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183A114B-924E-407D-9285-0FC528345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782" y="2784278"/>
            <a:ext cx="4748435" cy="16300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33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FA5E8B-65E5-4992-86F1-237D50942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בשיעור הקודם</a:t>
            </a:r>
            <a:endParaRPr lang="en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6A1FD394-CAB3-45DB-929E-061D481F12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dirty="0"/>
              <a:t>למדנו על מחלקות ואובייקטים</a:t>
            </a:r>
            <a:endParaRPr lang="en-US" dirty="0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20CEDAE-BB2E-4A13-9446-86B838B2553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he-IL" dirty="0"/>
              <a:t>למדנו על סוג חדש של מבני נתונים – </a:t>
            </a:r>
            <a:r>
              <a:rPr lang="he-IL" b="1" dirty="0">
                <a:solidFill>
                  <a:schemeClr val="accent1"/>
                </a:solidFill>
              </a:rPr>
              <a:t>עצים</a:t>
            </a:r>
            <a:br>
              <a:rPr lang="en-US" dirty="0"/>
            </a:br>
            <a:endParaRPr lang="he-IL" dirty="0"/>
          </a:p>
          <a:p>
            <a:r>
              <a:rPr lang="he-IL" dirty="0"/>
              <a:t>גם למדנו על </a:t>
            </a:r>
            <a:r>
              <a:rPr lang="en-US" b="1" dirty="0">
                <a:solidFill>
                  <a:schemeClr val="accent3"/>
                </a:solidFill>
              </a:rPr>
              <a:t>templates</a:t>
            </a:r>
            <a:r>
              <a:rPr lang="he-IL" dirty="0"/>
              <a:t> ואיך זה עוזר לנו לממש פונקציות או מחלקות גנריות – שלא ממומשות על סוג נתונים ספציפי.</a:t>
            </a:r>
            <a:br>
              <a:rPr lang="en-US" dirty="0"/>
            </a:br>
            <a:endParaRPr lang="he-IL" dirty="0"/>
          </a:p>
          <a:p>
            <a:r>
              <a:rPr lang="he-IL" dirty="0"/>
              <a:t>בבית בנינו </a:t>
            </a:r>
            <a:r>
              <a:rPr lang="he-IL" b="1" dirty="0">
                <a:solidFill>
                  <a:schemeClr val="bg2"/>
                </a:solidFill>
              </a:rPr>
              <a:t>עץ חיפוש בינארי</a:t>
            </a:r>
            <a:r>
              <a:rPr lang="he-IL" dirty="0"/>
              <a:t> והשתמשנו ב-</a:t>
            </a:r>
            <a:r>
              <a:rPr lang="en-US" dirty="0"/>
              <a:t>templates</a:t>
            </a:r>
            <a:r>
              <a:rPr lang="he-IL" dirty="0"/>
              <a:t> כדי שהעץ יוכל להחזיק סוגי מידע שונים.</a:t>
            </a:r>
            <a:br>
              <a:rPr lang="en-US" dirty="0"/>
            </a:br>
            <a:endParaRPr lang="he-IL" dirty="0"/>
          </a:p>
          <a:p>
            <a:r>
              <a:rPr lang="he-IL" dirty="0"/>
              <a:t>היום נלמד על ספרייה מאוד שימושית ב-</a:t>
            </a:r>
            <a:r>
              <a:rPr lang="en-US" dirty="0"/>
              <a:t>C++</a:t>
            </a:r>
            <a:r>
              <a:rPr lang="he-IL" dirty="0"/>
              <a:t> - ספריית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STL</a:t>
            </a:r>
            <a:endParaRPr lang="en-I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כותרת 4">
            <a:extLst>
              <a:ext uri="{FF2B5EF4-FFF2-40B4-BE49-F238E27FC236}">
                <a16:creationId xmlns:a16="http://schemas.microsoft.com/office/drawing/2014/main" id="{7178557B-562D-496A-A34B-D400562D8CDC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8357675" y="597366"/>
            <a:ext cx="720000" cy="301800"/>
          </a:xfrm>
        </p:spPr>
        <p:txBody>
          <a:bodyPr/>
          <a:lstStyle/>
          <a:p>
            <a:r>
              <a:rPr lang="he-IL" dirty="0" err="1"/>
              <a:t>רענון</a:t>
            </a:r>
            <a:endParaRPr lang="en-IL" dirty="0"/>
          </a:p>
        </p:txBody>
      </p:sp>
      <p:grpSp>
        <p:nvGrpSpPr>
          <p:cNvPr id="7" name="גרפיקה 288">
            <a:extLst>
              <a:ext uri="{FF2B5EF4-FFF2-40B4-BE49-F238E27FC236}">
                <a16:creationId xmlns:a16="http://schemas.microsoft.com/office/drawing/2014/main" id="{50E145F1-F640-48A1-849A-39D4E4DAD11D}"/>
              </a:ext>
            </a:extLst>
          </p:cNvPr>
          <p:cNvGrpSpPr/>
          <p:nvPr/>
        </p:nvGrpSpPr>
        <p:grpSpPr>
          <a:xfrm>
            <a:off x="8450825" y="97548"/>
            <a:ext cx="557283" cy="569214"/>
            <a:chOff x="5726838" y="2146835"/>
            <a:chExt cx="650434" cy="664359"/>
          </a:xfrm>
        </p:grpSpPr>
        <p:grpSp>
          <p:nvGrpSpPr>
            <p:cNvPr id="8" name="גרפיקה 288">
              <a:extLst>
                <a:ext uri="{FF2B5EF4-FFF2-40B4-BE49-F238E27FC236}">
                  <a16:creationId xmlns:a16="http://schemas.microsoft.com/office/drawing/2014/main" id="{62C92ECE-1C2B-4645-B00A-AA7D1E3F90B1}"/>
                </a:ext>
              </a:extLst>
            </p:cNvPr>
            <p:cNvGrpSpPr/>
            <p:nvPr/>
          </p:nvGrpSpPr>
          <p:grpSpPr>
            <a:xfrm>
              <a:off x="5726838" y="2146835"/>
              <a:ext cx="574065" cy="452281"/>
              <a:chOff x="5726838" y="2146835"/>
              <a:chExt cx="574065" cy="452281"/>
            </a:xfrm>
          </p:grpSpPr>
          <p:sp>
            <p:nvSpPr>
              <p:cNvPr id="12" name="גרפיקה 288">
                <a:extLst>
                  <a:ext uri="{FF2B5EF4-FFF2-40B4-BE49-F238E27FC236}">
                    <a16:creationId xmlns:a16="http://schemas.microsoft.com/office/drawing/2014/main" id="{32F19B4E-350B-49A5-BAEB-123B9E282BDC}"/>
                  </a:ext>
                </a:extLst>
              </p:cNvPr>
              <p:cNvSpPr/>
              <p:nvPr/>
            </p:nvSpPr>
            <p:spPr>
              <a:xfrm>
                <a:off x="5741510" y="2162037"/>
                <a:ext cx="545514" cy="406673"/>
              </a:xfrm>
              <a:custGeom>
                <a:avLst/>
                <a:gdLst>
                  <a:gd name="connsiteX0" fmla="*/ 12468 w 545514"/>
                  <a:gd name="connsiteY0" fmla="*/ 406673 h 406673"/>
                  <a:gd name="connsiteX1" fmla="*/ 4867 w 545514"/>
                  <a:gd name="connsiteY1" fmla="*/ 372467 h 406673"/>
                  <a:gd name="connsiteX2" fmla="*/ 64918 w 545514"/>
                  <a:gd name="connsiteY2" fmla="*/ 123902 h 406673"/>
                  <a:gd name="connsiteX3" fmla="*/ 311202 w 545514"/>
                  <a:gd name="connsiteY3" fmla="*/ 6841 h 406673"/>
                  <a:gd name="connsiteX4" fmla="*/ 314243 w 545514"/>
                  <a:gd name="connsiteY4" fmla="*/ 6841 h 406673"/>
                  <a:gd name="connsiteX5" fmla="*/ 444226 w 545514"/>
                  <a:gd name="connsiteY5" fmla="*/ 38007 h 406673"/>
                  <a:gd name="connsiteX6" fmla="*/ 457908 w 545514"/>
                  <a:gd name="connsiteY6" fmla="*/ 41808 h 406673"/>
                  <a:gd name="connsiteX7" fmla="*/ 477672 w 545514"/>
                  <a:gd name="connsiteY7" fmla="*/ 31926 h 406673"/>
                  <a:gd name="connsiteX8" fmla="*/ 502757 w 545514"/>
                  <a:gd name="connsiteY8" fmla="*/ 6841 h 406673"/>
                  <a:gd name="connsiteX9" fmla="*/ 513398 w 545514"/>
                  <a:gd name="connsiteY9" fmla="*/ 0 h 406673"/>
                  <a:gd name="connsiteX10" fmla="*/ 514919 w 545514"/>
                  <a:gd name="connsiteY10" fmla="*/ 0 h 406673"/>
                  <a:gd name="connsiteX11" fmla="*/ 521000 w 545514"/>
                  <a:gd name="connsiteY11" fmla="*/ 10642 h 406673"/>
                  <a:gd name="connsiteX12" fmla="*/ 526321 w 545514"/>
                  <a:gd name="connsiteY12" fmla="*/ 46368 h 406673"/>
                  <a:gd name="connsiteX13" fmla="*/ 545324 w 545514"/>
                  <a:gd name="connsiteY13" fmla="*/ 179392 h 406673"/>
                  <a:gd name="connsiteX14" fmla="*/ 540763 w 545514"/>
                  <a:gd name="connsiteY14" fmla="*/ 197636 h 406673"/>
                  <a:gd name="connsiteX15" fmla="*/ 524801 w 545514"/>
                  <a:gd name="connsiteY15" fmla="*/ 203717 h 406673"/>
                  <a:gd name="connsiteX16" fmla="*/ 519480 w 545514"/>
                  <a:gd name="connsiteY16" fmla="*/ 202957 h 406673"/>
                  <a:gd name="connsiteX17" fmla="*/ 397858 w 545514"/>
                  <a:gd name="connsiteY17" fmla="*/ 181673 h 406673"/>
                  <a:gd name="connsiteX18" fmla="*/ 360611 w 545514"/>
                  <a:gd name="connsiteY18" fmla="*/ 174831 h 406673"/>
                  <a:gd name="connsiteX19" fmla="*/ 353010 w 545514"/>
                  <a:gd name="connsiteY19" fmla="*/ 172551 h 406673"/>
                  <a:gd name="connsiteX20" fmla="*/ 347689 w 545514"/>
                  <a:gd name="connsiteY20" fmla="*/ 167990 h 406673"/>
                  <a:gd name="connsiteX21" fmla="*/ 349209 w 545514"/>
                  <a:gd name="connsiteY21" fmla="*/ 161909 h 406673"/>
                  <a:gd name="connsiteX22" fmla="*/ 357570 w 545514"/>
                  <a:gd name="connsiteY22" fmla="*/ 151267 h 406673"/>
                  <a:gd name="connsiteX23" fmla="*/ 381135 w 545514"/>
                  <a:gd name="connsiteY23" fmla="*/ 127703 h 406673"/>
                  <a:gd name="connsiteX24" fmla="*/ 407739 w 545514"/>
                  <a:gd name="connsiteY24" fmla="*/ 101098 h 406673"/>
                  <a:gd name="connsiteX25" fmla="*/ 385695 w 545514"/>
                  <a:gd name="connsiteY25" fmla="*/ 92737 h 406673"/>
                  <a:gd name="connsiteX26" fmla="*/ 313482 w 545514"/>
                  <a:gd name="connsiteY26" fmla="*/ 79054 h 406673"/>
                  <a:gd name="connsiteX27" fmla="*/ 308922 w 545514"/>
                  <a:gd name="connsiteY27" fmla="*/ 79054 h 406673"/>
                  <a:gd name="connsiteX28" fmla="*/ 131049 w 545514"/>
                  <a:gd name="connsiteY28" fmla="*/ 157348 h 406673"/>
                  <a:gd name="connsiteX29" fmla="*/ 71759 w 545514"/>
                  <a:gd name="connsiteY29" fmla="*/ 343582 h 406673"/>
                  <a:gd name="connsiteX30" fmla="*/ 70238 w 545514"/>
                  <a:gd name="connsiteY30" fmla="*/ 348903 h 406673"/>
                  <a:gd name="connsiteX31" fmla="*/ 13988 w 545514"/>
                  <a:gd name="connsiteY31" fmla="*/ 404393 h 406673"/>
                  <a:gd name="connsiteX32" fmla="*/ 12468 w 545514"/>
                  <a:gd name="connsiteY32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45514" h="406673">
                    <a:moveTo>
                      <a:pt x="12468" y="406673"/>
                    </a:moveTo>
                    <a:cubicBezTo>
                      <a:pt x="9428" y="395271"/>
                      <a:pt x="6387" y="383869"/>
                      <a:pt x="4867" y="372467"/>
                    </a:cubicBezTo>
                    <a:cubicBezTo>
                      <a:pt x="-10336" y="278210"/>
                      <a:pt x="10188" y="194595"/>
                      <a:pt x="64918" y="123902"/>
                    </a:cubicBezTo>
                    <a:cubicBezTo>
                      <a:pt x="125729" y="46368"/>
                      <a:pt x="208583" y="6841"/>
                      <a:pt x="311202" y="6841"/>
                    </a:cubicBezTo>
                    <a:lnTo>
                      <a:pt x="314243" y="6841"/>
                    </a:lnTo>
                    <a:cubicBezTo>
                      <a:pt x="359091" y="7601"/>
                      <a:pt x="403179" y="17483"/>
                      <a:pt x="444226" y="38007"/>
                    </a:cubicBezTo>
                    <a:cubicBezTo>
                      <a:pt x="448787" y="40287"/>
                      <a:pt x="453348" y="41808"/>
                      <a:pt x="457908" y="41808"/>
                    </a:cubicBezTo>
                    <a:cubicBezTo>
                      <a:pt x="468550" y="41808"/>
                      <a:pt x="475392" y="34206"/>
                      <a:pt x="477672" y="31926"/>
                    </a:cubicBezTo>
                    <a:cubicBezTo>
                      <a:pt x="484513" y="24324"/>
                      <a:pt x="492875" y="15963"/>
                      <a:pt x="502757" y="6841"/>
                    </a:cubicBezTo>
                    <a:cubicBezTo>
                      <a:pt x="505797" y="3801"/>
                      <a:pt x="510358" y="0"/>
                      <a:pt x="513398" y="0"/>
                    </a:cubicBezTo>
                    <a:cubicBezTo>
                      <a:pt x="514159" y="0"/>
                      <a:pt x="514159" y="0"/>
                      <a:pt x="514919" y="0"/>
                    </a:cubicBezTo>
                    <a:cubicBezTo>
                      <a:pt x="516439" y="760"/>
                      <a:pt x="519480" y="1520"/>
                      <a:pt x="521000" y="10642"/>
                    </a:cubicBezTo>
                    <a:lnTo>
                      <a:pt x="526321" y="46368"/>
                    </a:lnTo>
                    <a:cubicBezTo>
                      <a:pt x="532402" y="89696"/>
                      <a:pt x="539243" y="134544"/>
                      <a:pt x="545324" y="179392"/>
                    </a:cubicBezTo>
                    <a:cubicBezTo>
                      <a:pt x="546084" y="186994"/>
                      <a:pt x="544564" y="193075"/>
                      <a:pt x="540763" y="197636"/>
                    </a:cubicBezTo>
                    <a:cubicBezTo>
                      <a:pt x="536963" y="201436"/>
                      <a:pt x="531642" y="203717"/>
                      <a:pt x="524801" y="203717"/>
                    </a:cubicBezTo>
                    <a:cubicBezTo>
                      <a:pt x="523280" y="203717"/>
                      <a:pt x="521000" y="203717"/>
                      <a:pt x="519480" y="202957"/>
                    </a:cubicBezTo>
                    <a:cubicBezTo>
                      <a:pt x="479192" y="196115"/>
                      <a:pt x="437385" y="189274"/>
                      <a:pt x="397858" y="181673"/>
                    </a:cubicBezTo>
                    <a:lnTo>
                      <a:pt x="360611" y="174831"/>
                    </a:lnTo>
                    <a:cubicBezTo>
                      <a:pt x="358330" y="174071"/>
                      <a:pt x="355290" y="173311"/>
                      <a:pt x="353010" y="172551"/>
                    </a:cubicBezTo>
                    <a:cubicBezTo>
                      <a:pt x="349969" y="171031"/>
                      <a:pt x="348449" y="169511"/>
                      <a:pt x="347689" y="167990"/>
                    </a:cubicBezTo>
                    <a:cubicBezTo>
                      <a:pt x="346928" y="166470"/>
                      <a:pt x="347689" y="164190"/>
                      <a:pt x="349209" y="161909"/>
                    </a:cubicBezTo>
                    <a:cubicBezTo>
                      <a:pt x="351489" y="158108"/>
                      <a:pt x="355290" y="153548"/>
                      <a:pt x="357570" y="151267"/>
                    </a:cubicBezTo>
                    <a:cubicBezTo>
                      <a:pt x="365172" y="143666"/>
                      <a:pt x="372773" y="135304"/>
                      <a:pt x="381135" y="127703"/>
                    </a:cubicBezTo>
                    <a:lnTo>
                      <a:pt x="407739" y="101098"/>
                    </a:lnTo>
                    <a:lnTo>
                      <a:pt x="385695" y="92737"/>
                    </a:lnTo>
                    <a:cubicBezTo>
                      <a:pt x="362131" y="83615"/>
                      <a:pt x="338567" y="79054"/>
                      <a:pt x="313482" y="79054"/>
                    </a:cubicBezTo>
                    <a:cubicBezTo>
                      <a:pt x="311962" y="79054"/>
                      <a:pt x="310442" y="79054"/>
                      <a:pt x="308922" y="79054"/>
                    </a:cubicBezTo>
                    <a:cubicBezTo>
                      <a:pt x="240509" y="79054"/>
                      <a:pt x="175898" y="107939"/>
                      <a:pt x="131049" y="157348"/>
                    </a:cubicBezTo>
                    <a:cubicBezTo>
                      <a:pt x="85441" y="208277"/>
                      <a:pt x="64157" y="274409"/>
                      <a:pt x="71759" y="343582"/>
                    </a:cubicBezTo>
                    <a:cubicBezTo>
                      <a:pt x="71759" y="346622"/>
                      <a:pt x="71759" y="346622"/>
                      <a:pt x="70238" y="348903"/>
                    </a:cubicBezTo>
                    <a:cubicBezTo>
                      <a:pt x="51995" y="367146"/>
                      <a:pt x="33752" y="385389"/>
                      <a:pt x="13988" y="404393"/>
                    </a:cubicBezTo>
                    <a:lnTo>
                      <a:pt x="12468" y="406673"/>
                    </a:lnTo>
                    <a:close/>
                  </a:path>
                </a:pathLst>
              </a:custGeom>
              <a:solidFill>
                <a:schemeClr val="accent2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3" name="גרפיקה 288">
                <a:extLst>
                  <a:ext uri="{FF2B5EF4-FFF2-40B4-BE49-F238E27FC236}">
                    <a16:creationId xmlns:a16="http://schemas.microsoft.com/office/drawing/2014/main" id="{61B8C531-B51D-4231-8DA7-BA92BA6E5D48}"/>
                  </a:ext>
                </a:extLst>
              </p:cNvPr>
              <p:cNvSpPr/>
              <p:nvPr/>
            </p:nvSpPr>
            <p:spPr>
              <a:xfrm>
                <a:off x="5726838" y="2146835"/>
                <a:ext cx="574065" cy="452281"/>
              </a:xfrm>
              <a:custGeom>
                <a:avLst/>
                <a:gdLst>
                  <a:gd name="connsiteX0" fmla="*/ 325875 w 574065"/>
                  <a:gd name="connsiteY0" fmla="*/ 37247 h 452281"/>
                  <a:gd name="connsiteX1" fmla="*/ 328155 w 574065"/>
                  <a:gd name="connsiteY1" fmla="*/ 37247 h 452281"/>
                  <a:gd name="connsiteX2" fmla="*/ 452058 w 574065"/>
                  <a:gd name="connsiteY2" fmla="*/ 66892 h 452281"/>
                  <a:gd name="connsiteX3" fmla="*/ 472581 w 574065"/>
                  <a:gd name="connsiteY3" fmla="*/ 72213 h 452281"/>
                  <a:gd name="connsiteX4" fmla="*/ 503747 w 574065"/>
                  <a:gd name="connsiteY4" fmla="*/ 57770 h 452281"/>
                  <a:gd name="connsiteX5" fmla="*/ 521990 w 574065"/>
                  <a:gd name="connsiteY5" fmla="*/ 38767 h 452281"/>
                  <a:gd name="connsiteX6" fmla="*/ 525791 w 574065"/>
                  <a:gd name="connsiteY6" fmla="*/ 64612 h 452281"/>
                  <a:gd name="connsiteX7" fmla="*/ 544794 w 574065"/>
                  <a:gd name="connsiteY7" fmla="*/ 196875 h 452281"/>
                  <a:gd name="connsiteX8" fmla="*/ 544034 w 574065"/>
                  <a:gd name="connsiteY8" fmla="*/ 202957 h 452281"/>
                  <a:gd name="connsiteX9" fmla="*/ 539473 w 574065"/>
                  <a:gd name="connsiteY9" fmla="*/ 204477 h 452281"/>
                  <a:gd name="connsiteX10" fmla="*/ 536433 w 574065"/>
                  <a:gd name="connsiteY10" fmla="*/ 204477 h 452281"/>
                  <a:gd name="connsiteX11" fmla="*/ 414811 w 574065"/>
                  <a:gd name="connsiteY11" fmla="*/ 183193 h 452281"/>
                  <a:gd name="connsiteX12" fmla="*/ 383645 w 574065"/>
                  <a:gd name="connsiteY12" fmla="*/ 177872 h 452281"/>
                  <a:gd name="connsiteX13" fmla="*/ 406449 w 574065"/>
                  <a:gd name="connsiteY13" fmla="*/ 155068 h 452281"/>
                  <a:gd name="connsiteX14" fmla="*/ 417091 w 574065"/>
                  <a:gd name="connsiteY14" fmla="*/ 144426 h 452281"/>
                  <a:gd name="connsiteX15" fmla="*/ 450537 w 574065"/>
                  <a:gd name="connsiteY15" fmla="*/ 110980 h 452281"/>
                  <a:gd name="connsiteX16" fmla="*/ 406449 w 574065"/>
                  <a:gd name="connsiteY16" fmla="*/ 94257 h 452281"/>
                  <a:gd name="connsiteX17" fmla="*/ 328915 w 574065"/>
                  <a:gd name="connsiteY17" fmla="*/ 79814 h 452281"/>
                  <a:gd name="connsiteX18" fmla="*/ 323594 w 574065"/>
                  <a:gd name="connsiteY18" fmla="*/ 79814 h 452281"/>
                  <a:gd name="connsiteX19" fmla="*/ 134320 w 574065"/>
                  <a:gd name="connsiteY19" fmla="*/ 163429 h 452281"/>
                  <a:gd name="connsiteX20" fmla="*/ 71229 w 574065"/>
                  <a:gd name="connsiteY20" fmla="*/ 357264 h 452281"/>
                  <a:gd name="connsiteX21" fmla="*/ 35502 w 574065"/>
                  <a:gd name="connsiteY21" fmla="*/ 392991 h 452281"/>
                  <a:gd name="connsiteX22" fmla="*/ 34742 w 574065"/>
                  <a:gd name="connsiteY22" fmla="*/ 386910 h 452281"/>
                  <a:gd name="connsiteX23" fmla="*/ 91752 w 574065"/>
                  <a:gd name="connsiteY23" fmla="*/ 149747 h 452281"/>
                  <a:gd name="connsiteX24" fmla="*/ 325875 w 574065"/>
                  <a:gd name="connsiteY24" fmla="*/ 37247 h 452281"/>
                  <a:gd name="connsiteX25" fmla="*/ 528071 w 574065"/>
                  <a:gd name="connsiteY25" fmla="*/ 0 h 452281"/>
                  <a:gd name="connsiteX26" fmla="*/ 506787 w 574065"/>
                  <a:gd name="connsiteY26" fmla="*/ 10642 h 452281"/>
                  <a:gd name="connsiteX27" fmla="*/ 480943 w 574065"/>
                  <a:gd name="connsiteY27" fmla="*/ 36487 h 452281"/>
                  <a:gd name="connsiteX28" fmla="*/ 472581 w 574065"/>
                  <a:gd name="connsiteY28" fmla="*/ 41047 h 452281"/>
                  <a:gd name="connsiteX29" fmla="*/ 465740 w 574065"/>
                  <a:gd name="connsiteY29" fmla="*/ 38767 h 452281"/>
                  <a:gd name="connsiteX30" fmla="*/ 328915 w 574065"/>
                  <a:gd name="connsiteY30" fmla="*/ 6081 h 452281"/>
                  <a:gd name="connsiteX31" fmla="*/ 325875 w 574065"/>
                  <a:gd name="connsiteY31" fmla="*/ 6081 h 452281"/>
                  <a:gd name="connsiteX32" fmla="*/ 67428 w 574065"/>
                  <a:gd name="connsiteY32" fmla="*/ 129223 h 452281"/>
                  <a:gd name="connsiteX33" fmla="*/ 5097 w 574065"/>
                  <a:gd name="connsiteY33" fmla="*/ 390710 h 452281"/>
                  <a:gd name="connsiteX34" fmla="*/ 19539 w 574065"/>
                  <a:gd name="connsiteY34" fmla="*/ 452281 h 452281"/>
                  <a:gd name="connsiteX35" fmla="*/ 96313 w 574065"/>
                  <a:gd name="connsiteY35" fmla="*/ 375508 h 452281"/>
                  <a:gd name="connsiteX36" fmla="*/ 102394 w 574065"/>
                  <a:gd name="connsiteY36" fmla="*/ 358024 h 452281"/>
                  <a:gd name="connsiteX37" fmla="*/ 324354 w 574065"/>
                  <a:gd name="connsiteY37" fmla="*/ 109460 h 452281"/>
                  <a:gd name="connsiteX38" fmla="*/ 328915 w 574065"/>
                  <a:gd name="connsiteY38" fmla="*/ 109460 h 452281"/>
                  <a:gd name="connsiteX39" fmla="*/ 395807 w 574065"/>
                  <a:gd name="connsiteY39" fmla="*/ 122382 h 452281"/>
                  <a:gd name="connsiteX40" fmla="*/ 361601 w 574065"/>
                  <a:gd name="connsiteY40" fmla="*/ 156588 h 452281"/>
                  <a:gd name="connsiteX41" fmla="*/ 350959 w 574065"/>
                  <a:gd name="connsiteY41" fmla="*/ 170271 h 452281"/>
                  <a:gd name="connsiteX42" fmla="*/ 360841 w 574065"/>
                  <a:gd name="connsiteY42" fmla="*/ 202196 h 452281"/>
                  <a:gd name="connsiteX43" fmla="*/ 372243 w 574065"/>
                  <a:gd name="connsiteY43" fmla="*/ 205997 h 452281"/>
                  <a:gd name="connsiteX44" fmla="*/ 531112 w 574065"/>
                  <a:gd name="connsiteY44" fmla="*/ 234122 h 452281"/>
                  <a:gd name="connsiteX45" fmla="*/ 538713 w 574065"/>
                  <a:gd name="connsiteY45" fmla="*/ 234882 h 452281"/>
                  <a:gd name="connsiteX46" fmla="*/ 573679 w 574065"/>
                  <a:gd name="connsiteY46" fmla="*/ 193835 h 452281"/>
                  <a:gd name="connsiteX47" fmla="*/ 549355 w 574065"/>
                  <a:gd name="connsiteY47" fmla="*/ 25085 h 452281"/>
                  <a:gd name="connsiteX48" fmla="*/ 533392 w 574065"/>
                  <a:gd name="connsiteY48" fmla="*/ 2280 h 452281"/>
                  <a:gd name="connsiteX49" fmla="*/ 528071 w 574065"/>
                  <a:gd name="connsiteY49" fmla="*/ 0 h 452281"/>
                  <a:gd name="connsiteX50" fmla="*/ 528071 w 574065"/>
                  <a:gd name="connsiteY50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74065" h="452281">
                    <a:moveTo>
                      <a:pt x="325875" y="37247"/>
                    </a:moveTo>
                    <a:lnTo>
                      <a:pt x="328155" y="37247"/>
                    </a:lnTo>
                    <a:cubicBezTo>
                      <a:pt x="370723" y="37247"/>
                      <a:pt x="412530" y="47889"/>
                      <a:pt x="452058" y="66892"/>
                    </a:cubicBezTo>
                    <a:cubicBezTo>
                      <a:pt x="458899" y="70693"/>
                      <a:pt x="465740" y="72213"/>
                      <a:pt x="472581" y="72213"/>
                    </a:cubicBezTo>
                    <a:cubicBezTo>
                      <a:pt x="483983" y="72213"/>
                      <a:pt x="494625" y="66892"/>
                      <a:pt x="503747" y="57770"/>
                    </a:cubicBezTo>
                    <a:cubicBezTo>
                      <a:pt x="509068" y="51689"/>
                      <a:pt x="515149" y="45608"/>
                      <a:pt x="521990" y="38767"/>
                    </a:cubicBezTo>
                    <a:cubicBezTo>
                      <a:pt x="523510" y="47128"/>
                      <a:pt x="524271" y="55490"/>
                      <a:pt x="525791" y="64612"/>
                    </a:cubicBezTo>
                    <a:cubicBezTo>
                      <a:pt x="531872" y="107939"/>
                      <a:pt x="538713" y="152788"/>
                      <a:pt x="544794" y="196875"/>
                    </a:cubicBezTo>
                    <a:cubicBezTo>
                      <a:pt x="545554" y="199916"/>
                      <a:pt x="544794" y="202196"/>
                      <a:pt x="544034" y="202957"/>
                    </a:cubicBezTo>
                    <a:cubicBezTo>
                      <a:pt x="543274" y="203717"/>
                      <a:pt x="541754" y="204477"/>
                      <a:pt x="539473" y="204477"/>
                    </a:cubicBezTo>
                    <a:cubicBezTo>
                      <a:pt x="538713" y="204477"/>
                      <a:pt x="537953" y="204477"/>
                      <a:pt x="536433" y="204477"/>
                    </a:cubicBezTo>
                    <a:cubicBezTo>
                      <a:pt x="496145" y="197636"/>
                      <a:pt x="455098" y="190794"/>
                      <a:pt x="414811" y="183193"/>
                    </a:cubicBezTo>
                    <a:cubicBezTo>
                      <a:pt x="404169" y="181673"/>
                      <a:pt x="394287" y="179392"/>
                      <a:pt x="383645" y="177872"/>
                    </a:cubicBezTo>
                    <a:cubicBezTo>
                      <a:pt x="391247" y="170271"/>
                      <a:pt x="398088" y="162669"/>
                      <a:pt x="406449" y="155068"/>
                    </a:cubicBezTo>
                    <a:cubicBezTo>
                      <a:pt x="409490" y="152027"/>
                      <a:pt x="413291" y="148227"/>
                      <a:pt x="417091" y="144426"/>
                    </a:cubicBezTo>
                    <a:lnTo>
                      <a:pt x="450537" y="110980"/>
                    </a:lnTo>
                    <a:lnTo>
                      <a:pt x="406449" y="94257"/>
                    </a:lnTo>
                    <a:cubicBezTo>
                      <a:pt x="381365" y="85135"/>
                      <a:pt x="356280" y="79814"/>
                      <a:pt x="328915" y="79814"/>
                    </a:cubicBezTo>
                    <a:cubicBezTo>
                      <a:pt x="327395" y="79814"/>
                      <a:pt x="325875" y="79814"/>
                      <a:pt x="323594" y="79814"/>
                    </a:cubicBezTo>
                    <a:cubicBezTo>
                      <a:pt x="251381" y="79814"/>
                      <a:pt x="182209" y="110220"/>
                      <a:pt x="134320" y="163429"/>
                    </a:cubicBezTo>
                    <a:cubicBezTo>
                      <a:pt x="87192" y="215879"/>
                      <a:pt x="64388" y="285811"/>
                      <a:pt x="71229" y="357264"/>
                    </a:cubicBezTo>
                    <a:cubicBezTo>
                      <a:pt x="59067" y="368666"/>
                      <a:pt x="47664" y="380829"/>
                      <a:pt x="35502" y="392991"/>
                    </a:cubicBezTo>
                    <a:cubicBezTo>
                      <a:pt x="34742" y="390710"/>
                      <a:pt x="34742" y="388430"/>
                      <a:pt x="34742" y="386910"/>
                    </a:cubicBezTo>
                    <a:cubicBezTo>
                      <a:pt x="20300" y="296453"/>
                      <a:pt x="39303" y="216639"/>
                      <a:pt x="91752" y="149747"/>
                    </a:cubicBezTo>
                    <a:cubicBezTo>
                      <a:pt x="149523" y="75254"/>
                      <a:pt x="228577" y="37247"/>
                      <a:pt x="325875" y="37247"/>
                    </a:cubicBezTo>
                    <a:moveTo>
                      <a:pt x="528071" y="0"/>
                    </a:moveTo>
                    <a:cubicBezTo>
                      <a:pt x="519710" y="0"/>
                      <a:pt x="512868" y="5321"/>
                      <a:pt x="506787" y="10642"/>
                    </a:cubicBezTo>
                    <a:cubicBezTo>
                      <a:pt x="497666" y="19003"/>
                      <a:pt x="489304" y="27365"/>
                      <a:pt x="480943" y="36487"/>
                    </a:cubicBezTo>
                    <a:cubicBezTo>
                      <a:pt x="477902" y="39527"/>
                      <a:pt x="475622" y="41047"/>
                      <a:pt x="472581" y="41047"/>
                    </a:cubicBezTo>
                    <a:cubicBezTo>
                      <a:pt x="470301" y="41047"/>
                      <a:pt x="468020" y="40287"/>
                      <a:pt x="465740" y="38767"/>
                    </a:cubicBezTo>
                    <a:cubicBezTo>
                      <a:pt x="422412" y="17483"/>
                      <a:pt x="376804" y="6081"/>
                      <a:pt x="328915" y="6081"/>
                    </a:cubicBezTo>
                    <a:cubicBezTo>
                      <a:pt x="328155" y="6081"/>
                      <a:pt x="327395" y="6081"/>
                      <a:pt x="325875" y="6081"/>
                    </a:cubicBezTo>
                    <a:cubicBezTo>
                      <a:pt x="220976" y="6081"/>
                      <a:pt x="132800" y="45608"/>
                      <a:pt x="67428" y="129223"/>
                    </a:cubicBezTo>
                    <a:cubicBezTo>
                      <a:pt x="8137" y="206757"/>
                      <a:pt x="-10106" y="294933"/>
                      <a:pt x="5097" y="390710"/>
                    </a:cubicBezTo>
                    <a:cubicBezTo>
                      <a:pt x="8137" y="410474"/>
                      <a:pt x="14218" y="430237"/>
                      <a:pt x="19539" y="452281"/>
                    </a:cubicBezTo>
                    <a:cubicBezTo>
                      <a:pt x="46904" y="424916"/>
                      <a:pt x="71229" y="400592"/>
                      <a:pt x="96313" y="375508"/>
                    </a:cubicBezTo>
                    <a:cubicBezTo>
                      <a:pt x="101634" y="370187"/>
                      <a:pt x="103155" y="365626"/>
                      <a:pt x="102394" y="358024"/>
                    </a:cubicBezTo>
                    <a:cubicBezTo>
                      <a:pt x="87952" y="222720"/>
                      <a:pt x="189810" y="109460"/>
                      <a:pt x="324354" y="109460"/>
                    </a:cubicBezTo>
                    <a:cubicBezTo>
                      <a:pt x="325875" y="109460"/>
                      <a:pt x="327395" y="109460"/>
                      <a:pt x="328915" y="109460"/>
                    </a:cubicBezTo>
                    <a:cubicBezTo>
                      <a:pt x="351719" y="110220"/>
                      <a:pt x="373003" y="114021"/>
                      <a:pt x="395807" y="122382"/>
                    </a:cubicBezTo>
                    <a:cubicBezTo>
                      <a:pt x="383645" y="134544"/>
                      <a:pt x="373003" y="145186"/>
                      <a:pt x="361601" y="156588"/>
                    </a:cubicBezTo>
                    <a:cubicBezTo>
                      <a:pt x="357800" y="160389"/>
                      <a:pt x="354000" y="164950"/>
                      <a:pt x="350959" y="170271"/>
                    </a:cubicBezTo>
                    <a:cubicBezTo>
                      <a:pt x="343358" y="183193"/>
                      <a:pt x="347159" y="196115"/>
                      <a:pt x="360841" y="202196"/>
                    </a:cubicBezTo>
                    <a:cubicBezTo>
                      <a:pt x="364642" y="203717"/>
                      <a:pt x="368442" y="205237"/>
                      <a:pt x="372243" y="205997"/>
                    </a:cubicBezTo>
                    <a:cubicBezTo>
                      <a:pt x="425453" y="215119"/>
                      <a:pt x="477902" y="225000"/>
                      <a:pt x="531112" y="234122"/>
                    </a:cubicBezTo>
                    <a:cubicBezTo>
                      <a:pt x="533392" y="234882"/>
                      <a:pt x="536433" y="234882"/>
                      <a:pt x="538713" y="234882"/>
                    </a:cubicBezTo>
                    <a:cubicBezTo>
                      <a:pt x="561517" y="234882"/>
                      <a:pt x="576720" y="217399"/>
                      <a:pt x="573679" y="193835"/>
                    </a:cubicBezTo>
                    <a:cubicBezTo>
                      <a:pt x="566838" y="137585"/>
                      <a:pt x="557717" y="81335"/>
                      <a:pt x="549355" y="25085"/>
                    </a:cubicBezTo>
                    <a:cubicBezTo>
                      <a:pt x="547835" y="15203"/>
                      <a:pt x="544034" y="5321"/>
                      <a:pt x="533392" y="2280"/>
                    </a:cubicBezTo>
                    <a:cubicBezTo>
                      <a:pt x="532632" y="0"/>
                      <a:pt x="530352" y="0"/>
                      <a:pt x="528071" y="0"/>
                    </a:cubicBezTo>
                    <a:lnTo>
                      <a:pt x="528071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9" name="גרפיקה 288">
              <a:extLst>
                <a:ext uri="{FF2B5EF4-FFF2-40B4-BE49-F238E27FC236}">
                  <a16:creationId xmlns:a16="http://schemas.microsoft.com/office/drawing/2014/main" id="{EEC93D04-B6D9-4C63-BF88-0AF1AF504470}"/>
                </a:ext>
              </a:extLst>
            </p:cNvPr>
            <p:cNvGrpSpPr/>
            <p:nvPr/>
          </p:nvGrpSpPr>
          <p:grpSpPr>
            <a:xfrm>
              <a:off x="5801480" y="2358913"/>
              <a:ext cx="575792" cy="452281"/>
              <a:chOff x="5801480" y="2358913"/>
              <a:chExt cx="575792" cy="452281"/>
            </a:xfrm>
          </p:grpSpPr>
          <p:sp>
            <p:nvSpPr>
              <p:cNvPr id="10" name="גרפיקה 288">
                <a:extLst>
                  <a:ext uri="{FF2B5EF4-FFF2-40B4-BE49-F238E27FC236}">
                    <a16:creationId xmlns:a16="http://schemas.microsoft.com/office/drawing/2014/main" id="{6F2EC836-DA8A-432E-B6A3-EFF304DEC826}"/>
                  </a:ext>
                </a:extLst>
              </p:cNvPr>
              <p:cNvSpPr/>
              <p:nvPr/>
            </p:nvSpPr>
            <p:spPr>
              <a:xfrm>
                <a:off x="5815360" y="2388558"/>
                <a:ext cx="544926" cy="406673"/>
              </a:xfrm>
              <a:custGeom>
                <a:avLst/>
                <a:gdLst>
                  <a:gd name="connsiteX0" fmla="*/ 30596 w 544926"/>
                  <a:gd name="connsiteY0" fmla="*/ 406673 h 406673"/>
                  <a:gd name="connsiteX1" fmla="*/ 24514 w 544926"/>
                  <a:gd name="connsiteY1" fmla="*/ 396031 h 406673"/>
                  <a:gd name="connsiteX2" fmla="*/ 190 w 544926"/>
                  <a:gd name="connsiteY2" fmla="*/ 226521 h 406673"/>
                  <a:gd name="connsiteX3" fmla="*/ 4751 w 544926"/>
                  <a:gd name="connsiteY3" fmla="*/ 209038 h 406673"/>
                  <a:gd name="connsiteX4" fmla="*/ 19954 w 544926"/>
                  <a:gd name="connsiteY4" fmla="*/ 202957 h 406673"/>
                  <a:gd name="connsiteX5" fmla="*/ 24514 w 544926"/>
                  <a:gd name="connsiteY5" fmla="*/ 203717 h 406673"/>
                  <a:gd name="connsiteX6" fmla="*/ 187184 w 544926"/>
                  <a:gd name="connsiteY6" fmla="*/ 232602 h 406673"/>
                  <a:gd name="connsiteX7" fmla="*/ 197826 w 544926"/>
                  <a:gd name="connsiteY7" fmla="*/ 238683 h 406673"/>
                  <a:gd name="connsiteX8" fmla="*/ 191745 w 544926"/>
                  <a:gd name="connsiteY8" fmla="*/ 251605 h 406673"/>
                  <a:gd name="connsiteX9" fmla="*/ 166660 w 544926"/>
                  <a:gd name="connsiteY9" fmla="*/ 277450 h 406673"/>
                  <a:gd name="connsiteX10" fmla="*/ 153738 w 544926"/>
                  <a:gd name="connsiteY10" fmla="*/ 290372 h 406673"/>
                  <a:gd name="connsiteX11" fmla="*/ 136255 w 544926"/>
                  <a:gd name="connsiteY11" fmla="*/ 307855 h 406673"/>
                  <a:gd name="connsiteX12" fmla="*/ 159059 w 544926"/>
                  <a:gd name="connsiteY12" fmla="*/ 315457 h 406673"/>
                  <a:gd name="connsiteX13" fmla="*/ 238113 w 544926"/>
                  <a:gd name="connsiteY13" fmla="*/ 328379 h 406673"/>
                  <a:gd name="connsiteX14" fmla="*/ 238113 w 544926"/>
                  <a:gd name="connsiteY14" fmla="*/ 328379 h 406673"/>
                  <a:gd name="connsiteX15" fmla="*/ 269279 w 544926"/>
                  <a:gd name="connsiteY15" fmla="*/ 326099 h 406673"/>
                  <a:gd name="connsiteX16" fmla="*/ 472995 w 544926"/>
                  <a:gd name="connsiteY16" fmla="*/ 63091 h 406673"/>
                  <a:gd name="connsiteX17" fmla="*/ 475276 w 544926"/>
                  <a:gd name="connsiteY17" fmla="*/ 57010 h 406673"/>
                  <a:gd name="connsiteX18" fmla="*/ 530006 w 544926"/>
                  <a:gd name="connsiteY18" fmla="*/ 2280 h 406673"/>
                  <a:gd name="connsiteX19" fmla="*/ 532286 w 544926"/>
                  <a:gd name="connsiteY19" fmla="*/ 0 h 406673"/>
                  <a:gd name="connsiteX20" fmla="*/ 539887 w 544926"/>
                  <a:gd name="connsiteY20" fmla="*/ 33446 h 406673"/>
                  <a:gd name="connsiteX21" fmla="*/ 491239 w 544926"/>
                  <a:gd name="connsiteY21" fmla="*/ 266048 h 406673"/>
                  <a:gd name="connsiteX22" fmla="*/ 239633 w 544926"/>
                  <a:gd name="connsiteY22" fmla="*/ 399072 h 406673"/>
                  <a:gd name="connsiteX23" fmla="*/ 187944 w 544926"/>
                  <a:gd name="connsiteY23" fmla="*/ 396031 h 406673"/>
                  <a:gd name="connsiteX24" fmla="*/ 99768 w 544926"/>
                  <a:gd name="connsiteY24" fmla="*/ 368666 h 406673"/>
                  <a:gd name="connsiteX25" fmla="*/ 86846 w 544926"/>
                  <a:gd name="connsiteY25" fmla="*/ 364866 h 406673"/>
                  <a:gd name="connsiteX26" fmla="*/ 67842 w 544926"/>
                  <a:gd name="connsiteY26" fmla="*/ 373987 h 406673"/>
                  <a:gd name="connsiteX27" fmla="*/ 41237 w 544926"/>
                  <a:gd name="connsiteY27" fmla="*/ 400592 h 406673"/>
                  <a:gd name="connsiteX28" fmla="*/ 30596 w 544926"/>
                  <a:gd name="connsiteY28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44926" h="406673">
                    <a:moveTo>
                      <a:pt x="30596" y="406673"/>
                    </a:moveTo>
                    <a:cubicBezTo>
                      <a:pt x="27555" y="406673"/>
                      <a:pt x="25275" y="401352"/>
                      <a:pt x="24514" y="396031"/>
                    </a:cubicBezTo>
                    <a:cubicBezTo>
                      <a:pt x="15393" y="337501"/>
                      <a:pt x="7031" y="280490"/>
                      <a:pt x="190" y="226521"/>
                    </a:cubicBezTo>
                    <a:cubicBezTo>
                      <a:pt x="-570" y="219680"/>
                      <a:pt x="950" y="213598"/>
                      <a:pt x="4751" y="209038"/>
                    </a:cubicBezTo>
                    <a:cubicBezTo>
                      <a:pt x="8552" y="205237"/>
                      <a:pt x="13112" y="202957"/>
                      <a:pt x="19954" y="202957"/>
                    </a:cubicBezTo>
                    <a:cubicBezTo>
                      <a:pt x="21474" y="202957"/>
                      <a:pt x="22994" y="202957"/>
                      <a:pt x="24514" y="203717"/>
                    </a:cubicBezTo>
                    <a:cubicBezTo>
                      <a:pt x="78484" y="212078"/>
                      <a:pt x="133214" y="221960"/>
                      <a:pt x="187184" y="232602"/>
                    </a:cubicBezTo>
                    <a:cubicBezTo>
                      <a:pt x="194025" y="234122"/>
                      <a:pt x="197066" y="236403"/>
                      <a:pt x="197826" y="238683"/>
                    </a:cubicBezTo>
                    <a:cubicBezTo>
                      <a:pt x="198586" y="240963"/>
                      <a:pt x="197066" y="245524"/>
                      <a:pt x="191745" y="251605"/>
                    </a:cubicBezTo>
                    <a:cubicBezTo>
                      <a:pt x="183383" y="259967"/>
                      <a:pt x="175022" y="268328"/>
                      <a:pt x="166660" y="277450"/>
                    </a:cubicBezTo>
                    <a:cubicBezTo>
                      <a:pt x="162099" y="281251"/>
                      <a:pt x="158299" y="285811"/>
                      <a:pt x="153738" y="290372"/>
                    </a:cubicBezTo>
                    <a:lnTo>
                      <a:pt x="136255" y="307855"/>
                    </a:lnTo>
                    <a:lnTo>
                      <a:pt x="159059" y="315457"/>
                    </a:lnTo>
                    <a:cubicBezTo>
                      <a:pt x="186424" y="323818"/>
                      <a:pt x="211508" y="328379"/>
                      <a:pt x="238113" y="328379"/>
                    </a:cubicBezTo>
                    <a:lnTo>
                      <a:pt x="238113" y="328379"/>
                    </a:lnTo>
                    <a:cubicBezTo>
                      <a:pt x="248755" y="328379"/>
                      <a:pt x="258637" y="327619"/>
                      <a:pt x="269279" y="326099"/>
                    </a:cubicBezTo>
                    <a:cubicBezTo>
                      <a:pt x="397742" y="307855"/>
                      <a:pt x="487438" y="192315"/>
                      <a:pt x="472995" y="63091"/>
                    </a:cubicBezTo>
                    <a:cubicBezTo>
                      <a:pt x="472995" y="60051"/>
                      <a:pt x="472995" y="59291"/>
                      <a:pt x="475276" y="57010"/>
                    </a:cubicBezTo>
                    <a:cubicBezTo>
                      <a:pt x="493519" y="39527"/>
                      <a:pt x="511762" y="21284"/>
                      <a:pt x="530006" y="2280"/>
                    </a:cubicBezTo>
                    <a:lnTo>
                      <a:pt x="532286" y="0"/>
                    </a:lnTo>
                    <a:cubicBezTo>
                      <a:pt x="535327" y="11402"/>
                      <a:pt x="538367" y="22804"/>
                      <a:pt x="539887" y="33446"/>
                    </a:cubicBezTo>
                    <a:cubicBezTo>
                      <a:pt x="554330" y="121622"/>
                      <a:pt x="537607" y="199916"/>
                      <a:pt x="491239" y="266048"/>
                    </a:cubicBezTo>
                    <a:cubicBezTo>
                      <a:pt x="429668" y="354224"/>
                      <a:pt x="344532" y="399072"/>
                      <a:pt x="239633" y="399072"/>
                    </a:cubicBezTo>
                    <a:cubicBezTo>
                      <a:pt x="222910" y="399072"/>
                      <a:pt x="205427" y="398312"/>
                      <a:pt x="187944" y="396031"/>
                    </a:cubicBezTo>
                    <a:cubicBezTo>
                      <a:pt x="159059" y="392231"/>
                      <a:pt x="129413" y="383109"/>
                      <a:pt x="99768" y="368666"/>
                    </a:cubicBezTo>
                    <a:cubicBezTo>
                      <a:pt x="95207" y="366386"/>
                      <a:pt x="90646" y="364866"/>
                      <a:pt x="86846" y="364866"/>
                    </a:cubicBezTo>
                    <a:cubicBezTo>
                      <a:pt x="80004" y="364866"/>
                      <a:pt x="73923" y="367906"/>
                      <a:pt x="67842" y="373987"/>
                    </a:cubicBezTo>
                    <a:cubicBezTo>
                      <a:pt x="60241" y="382349"/>
                      <a:pt x="51119" y="391470"/>
                      <a:pt x="41237" y="400592"/>
                    </a:cubicBezTo>
                    <a:cubicBezTo>
                      <a:pt x="37437" y="405153"/>
                      <a:pt x="32876" y="406673"/>
                      <a:pt x="30596" y="40667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1" name="גרפיקה 288">
                <a:extLst>
                  <a:ext uri="{FF2B5EF4-FFF2-40B4-BE49-F238E27FC236}">
                    <a16:creationId xmlns:a16="http://schemas.microsoft.com/office/drawing/2014/main" id="{E0049FBC-6C2D-4C76-869A-7EC26EAAA6E6}"/>
                  </a:ext>
                </a:extLst>
              </p:cNvPr>
              <p:cNvSpPr/>
              <p:nvPr/>
            </p:nvSpPr>
            <p:spPr>
              <a:xfrm>
                <a:off x="5801480" y="2358913"/>
                <a:ext cx="575792" cy="452281"/>
              </a:xfrm>
              <a:custGeom>
                <a:avLst/>
                <a:gdLst>
                  <a:gd name="connsiteX0" fmla="*/ 538564 w 575792"/>
                  <a:gd name="connsiteY0" fmla="*/ 60051 h 452281"/>
                  <a:gd name="connsiteX1" fmla="*/ 539324 w 575792"/>
                  <a:gd name="connsiteY1" fmla="*/ 66132 h 452281"/>
                  <a:gd name="connsiteX2" fmla="*/ 492956 w 575792"/>
                  <a:gd name="connsiteY2" fmla="*/ 287332 h 452281"/>
                  <a:gd name="connsiteX3" fmla="*/ 254273 w 575792"/>
                  <a:gd name="connsiteY3" fmla="*/ 413514 h 452281"/>
                  <a:gd name="connsiteX4" fmla="*/ 204864 w 575792"/>
                  <a:gd name="connsiteY4" fmla="*/ 410474 h 452281"/>
                  <a:gd name="connsiteX5" fmla="*/ 121249 w 575792"/>
                  <a:gd name="connsiteY5" fmla="*/ 384629 h 452281"/>
                  <a:gd name="connsiteX6" fmla="*/ 101485 w 575792"/>
                  <a:gd name="connsiteY6" fmla="*/ 379308 h 452281"/>
                  <a:gd name="connsiteX7" fmla="*/ 71840 w 575792"/>
                  <a:gd name="connsiteY7" fmla="*/ 392991 h 452281"/>
                  <a:gd name="connsiteX8" fmla="*/ 52076 w 575792"/>
                  <a:gd name="connsiteY8" fmla="*/ 412754 h 452281"/>
                  <a:gd name="connsiteX9" fmla="*/ 29272 w 575792"/>
                  <a:gd name="connsiteY9" fmla="*/ 253886 h 452281"/>
                  <a:gd name="connsiteX10" fmla="*/ 30032 w 575792"/>
                  <a:gd name="connsiteY10" fmla="*/ 248565 h 452281"/>
                  <a:gd name="connsiteX11" fmla="*/ 33833 w 575792"/>
                  <a:gd name="connsiteY11" fmla="*/ 247805 h 452281"/>
                  <a:gd name="connsiteX12" fmla="*/ 36113 w 575792"/>
                  <a:gd name="connsiteY12" fmla="*/ 247805 h 452281"/>
                  <a:gd name="connsiteX13" fmla="*/ 189661 w 575792"/>
                  <a:gd name="connsiteY13" fmla="*/ 275170 h 452281"/>
                  <a:gd name="connsiteX14" fmla="*/ 169137 w 575792"/>
                  <a:gd name="connsiteY14" fmla="*/ 295693 h 452281"/>
                  <a:gd name="connsiteX15" fmla="*/ 156215 w 575792"/>
                  <a:gd name="connsiteY15" fmla="*/ 308616 h 452281"/>
                  <a:gd name="connsiteX16" fmla="*/ 122769 w 575792"/>
                  <a:gd name="connsiteY16" fmla="*/ 342822 h 452281"/>
                  <a:gd name="connsiteX17" fmla="*/ 168377 w 575792"/>
                  <a:gd name="connsiteY17" fmla="*/ 358785 h 452281"/>
                  <a:gd name="connsiteX18" fmla="*/ 251992 w 575792"/>
                  <a:gd name="connsiteY18" fmla="*/ 373227 h 452281"/>
                  <a:gd name="connsiteX19" fmla="*/ 285438 w 575792"/>
                  <a:gd name="connsiteY19" fmla="*/ 370947 h 452281"/>
                  <a:gd name="connsiteX20" fmla="*/ 502838 w 575792"/>
                  <a:gd name="connsiteY20" fmla="*/ 95017 h 452281"/>
                  <a:gd name="connsiteX21" fmla="*/ 538564 w 575792"/>
                  <a:gd name="connsiteY21" fmla="*/ 60051 h 452281"/>
                  <a:gd name="connsiteX22" fmla="*/ 201063 w 575792"/>
                  <a:gd name="connsiteY22" fmla="*/ 277450 h 452281"/>
                  <a:gd name="connsiteX23" fmla="*/ 201063 w 575792"/>
                  <a:gd name="connsiteY23" fmla="*/ 277450 h 452281"/>
                  <a:gd name="connsiteX24" fmla="*/ 201063 w 575792"/>
                  <a:gd name="connsiteY24" fmla="*/ 277450 h 452281"/>
                  <a:gd name="connsiteX25" fmla="*/ 555287 w 575792"/>
                  <a:gd name="connsiteY25" fmla="*/ 0 h 452281"/>
                  <a:gd name="connsiteX26" fmla="*/ 479273 w 575792"/>
                  <a:gd name="connsiteY26" fmla="*/ 76014 h 452281"/>
                  <a:gd name="connsiteX27" fmla="*/ 472432 w 575792"/>
                  <a:gd name="connsiteY27" fmla="*/ 94257 h 452281"/>
                  <a:gd name="connsiteX28" fmla="*/ 281638 w 575792"/>
                  <a:gd name="connsiteY28" fmla="*/ 340541 h 452281"/>
                  <a:gd name="connsiteX29" fmla="*/ 251992 w 575792"/>
                  <a:gd name="connsiteY29" fmla="*/ 342822 h 452281"/>
                  <a:gd name="connsiteX30" fmla="*/ 178259 w 575792"/>
                  <a:gd name="connsiteY30" fmla="*/ 329899 h 452281"/>
                  <a:gd name="connsiteX31" fmla="*/ 217026 w 575792"/>
                  <a:gd name="connsiteY31" fmla="*/ 291132 h 452281"/>
                  <a:gd name="connsiteX32" fmla="*/ 204104 w 575792"/>
                  <a:gd name="connsiteY32" fmla="*/ 247044 h 452281"/>
                  <a:gd name="connsiteX33" fmla="*/ 41434 w 575792"/>
                  <a:gd name="connsiteY33" fmla="*/ 218159 h 452281"/>
                  <a:gd name="connsiteX34" fmla="*/ 34593 w 575792"/>
                  <a:gd name="connsiteY34" fmla="*/ 217399 h 452281"/>
                  <a:gd name="connsiteX35" fmla="*/ 387 w 575792"/>
                  <a:gd name="connsiteY35" fmla="*/ 258447 h 452281"/>
                  <a:gd name="connsiteX36" fmla="*/ 24711 w 575792"/>
                  <a:gd name="connsiteY36" fmla="*/ 428717 h 452281"/>
                  <a:gd name="connsiteX37" fmla="*/ 45995 w 575792"/>
                  <a:gd name="connsiteY37" fmla="*/ 452281 h 452281"/>
                  <a:gd name="connsiteX38" fmla="*/ 68039 w 575792"/>
                  <a:gd name="connsiteY38" fmla="*/ 441639 h 452281"/>
                  <a:gd name="connsiteX39" fmla="*/ 95404 w 575792"/>
                  <a:gd name="connsiteY39" fmla="*/ 414275 h 452281"/>
                  <a:gd name="connsiteX40" fmla="*/ 103005 w 575792"/>
                  <a:gd name="connsiteY40" fmla="*/ 410474 h 452281"/>
                  <a:gd name="connsiteX41" fmla="*/ 109087 w 575792"/>
                  <a:gd name="connsiteY41" fmla="*/ 411994 h 452281"/>
                  <a:gd name="connsiteX42" fmla="*/ 202583 w 575792"/>
                  <a:gd name="connsiteY42" fmla="*/ 440879 h 452281"/>
                  <a:gd name="connsiteX43" fmla="*/ 255793 w 575792"/>
                  <a:gd name="connsiteY43" fmla="*/ 443920 h 452281"/>
                  <a:gd name="connsiteX44" fmla="*/ 519561 w 575792"/>
                  <a:gd name="connsiteY44" fmla="*/ 304815 h 452281"/>
                  <a:gd name="connsiteX45" fmla="*/ 570490 w 575792"/>
                  <a:gd name="connsiteY45" fmla="*/ 60811 h 452281"/>
                  <a:gd name="connsiteX46" fmla="*/ 555287 w 575792"/>
                  <a:gd name="connsiteY46" fmla="*/ 0 h 452281"/>
                  <a:gd name="connsiteX47" fmla="*/ 555287 w 575792"/>
                  <a:gd name="connsiteY47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75792" h="452281">
                    <a:moveTo>
                      <a:pt x="538564" y="60051"/>
                    </a:moveTo>
                    <a:cubicBezTo>
                      <a:pt x="539324" y="62331"/>
                      <a:pt x="539324" y="63851"/>
                      <a:pt x="539324" y="66132"/>
                    </a:cubicBezTo>
                    <a:cubicBezTo>
                      <a:pt x="553007" y="149747"/>
                      <a:pt x="537804" y="224240"/>
                      <a:pt x="492956" y="287332"/>
                    </a:cubicBezTo>
                    <a:cubicBezTo>
                      <a:pt x="432905" y="372467"/>
                      <a:pt x="355371" y="413514"/>
                      <a:pt x="254273" y="413514"/>
                    </a:cubicBezTo>
                    <a:cubicBezTo>
                      <a:pt x="238310" y="413514"/>
                      <a:pt x="221587" y="412754"/>
                      <a:pt x="204864" y="410474"/>
                    </a:cubicBezTo>
                    <a:cubicBezTo>
                      <a:pt x="177499" y="406673"/>
                      <a:pt x="149374" y="398312"/>
                      <a:pt x="121249" y="384629"/>
                    </a:cubicBezTo>
                    <a:cubicBezTo>
                      <a:pt x="114408" y="380829"/>
                      <a:pt x="107566" y="379308"/>
                      <a:pt x="101485" y="379308"/>
                    </a:cubicBezTo>
                    <a:cubicBezTo>
                      <a:pt x="93884" y="379308"/>
                      <a:pt x="82482" y="381589"/>
                      <a:pt x="71840" y="392991"/>
                    </a:cubicBezTo>
                    <a:cubicBezTo>
                      <a:pt x="65759" y="399832"/>
                      <a:pt x="59678" y="405913"/>
                      <a:pt x="52076" y="412754"/>
                    </a:cubicBezTo>
                    <a:cubicBezTo>
                      <a:pt x="43715" y="358024"/>
                      <a:pt x="36113" y="304815"/>
                      <a:pt x="29272" y="253886"/>
                    </a:cubicBezTo>
                    <a:cubicBezTo>
                      <a:pt x="29272" y="250845"/>
                      <a:pt x="29272" y="249325"/>
                      <a:pt x="30032" y="248565"/>
                    </a:cubicBezTo>
                    <a:cubicBezTo>
                      <a:pt x="30792" y="247805"/>
                      <a:pt x="31553" y="247805"/>
                      <a:pt x="33833" y="247805"/>
                    </a:cubicBezTo>
                    <a:cubicBezTo>
                      <a:pt x="34593" y="247805"/>
                      <a:pt x="35353" y="247805"/>
                      <a:pt x="36113" y="247805"/>
                    </a:cubicBezTo>
                    <a:cubicBezTo>
                      <a:pt x="87043" y="256166"/>
                      <a:pt x="138732" y="265288"/>
                      <a:pt x="189661" y="275170"/>
                    </a:cubicBezTo>
                    <a:cubicBezTo>
                      <a:pt x="183580" y="282011"/>
                      <a:pt x="176739" y="288092"/>
                      <a:pt x="169137" y="295693"/>
                    </a:cubicBezTo>
                    <a:cubicBezTo>
                      <a:pt x="164577" y="299494"/>
                      <a:pt x="160776" y="304055"/>
                      <a:pt x="156215" y="308616"/>
                    </a:cubicBezTo>
                    <a:lnTo>
                      <a:pt x="122769" y="342822"/>
                    </a:lnTo>
                    <a:lnTo>
                      <a:pt x="168377" y="358785"/>
                    </a:lnTo>
                    <a:cubicBezTo>
                      <a:pt x="196502" y="368666"/>
                      <a:pt x="223867" y="373227"/>
                      <a:pt x="251992" y="373227"/>
                    </a:cubicBezTo>
                    <a:cubicBezTo>
                      <a:pt x="263394" y="373227"/>
                      <a:pt x="274036" y="372467"/>
                      <a:pt x="285438" y="370947"/>
                    </a:cubicBezTo>
                    <a:cubicBezTo>
                      <a:pt x="420743" y="351943"/>
                      <a:pt x="515000" y="231082"/>
                      <a:pt x="502838" y="95017"/>
                    </a:cubicBezTo>
                    <a:cubicBezTo>
                      <a:pt x="514240" y="83615"/>
                      <a:pt x="526402" y="71453"/>
                      <a:pt x="538564" y="60051"/>
                    </a:cubicBezTo>
                    <a:moveTo>
                      <a:pt x="201063" y="277450"/>
                    </a:moveTo>
                    <a:lnTo>
                      <a:pt x="201063" y="277450"/>
                    </a:lnTo>
                    <a:lnTo>
                      <a:pt x="201063" y="277450"/>
                    </a:lnTo>
                    <a:moveTo>
                      <a:pt x="555287" y="0"/>
                    </a:moveTo>
                    <a:cubicBezTo>
                      <a:pt x="528682" y="26605"/>
                      <a:pt x="504358" y="51689"/>
                      <a:pt x="479273" y="76014"/>
                    </a:cubicBezTo>
                    <a:cubicBezTo>
                      <a:pt x="473952" y="81335"/>
                      <a:pt x="471672" y="86656"/>
                      <a:pt x="472432" y="94257"/>
                    </a:cubicBezTo>
                    <a:cubicBezTo>
                      <a:pt x="485354" y="215879"/>
                      <a:pt x="402500" y="323058"/>
                      <a:pt x="281638" y="340541"/>
                    </a:cubicBezTo>
                    <a:cubicBezTo>
                      <a:pt x="270996" y="342062"/>
                      <a:pt x="261114" y="342822"/>
                      <a:pt x="251992" y="342822"/>
                    </a:cubicBezTo>
                    <a:cubicBezTo>
                      <a:pt x="227668" y="342822"/>
                      <a:pt x="203344" y="338261"/>
                      <a:pt x="178259" y="329899"/>
                    </a:cubicBezTo>
                    <a:cubicBezTo>
                      <a:pt x="191942" y="316217"/>
                      <a:pt x="204864" y="304055"/>
                      <a:pt x="217026" y="291132"/>
                    </a:cubicBezTo>
                    <a:cubicBezTo>
                      <a:pt x="234509" y="272129"/>
                      <a:pt x="229188" y="252365"/>
                      <a:pt x="204104" y="247044"/>
                    </a:cubicBezTo>
                    <a:cubicBezTo>
                      <a:pt x="150134" y="236403"/>
                      <a:pt x="95404" y="226521"/>
                      <a:pt x="41434" y="218159"/>
                    </a:cubicBezTo>
                    <a:cubicBezTo>
                      <a:pt x="39154" y="217399"/>
                      <a:pt x="36874" y="217399"/>
                      <a:pt x="34593" y="217399"/>
                    </a:cubicBezTo>
                    <a:cubicBezTo>
                      <a:pt x="12549" y="217399"/>
                      <a:pt x="-2654" y="234882"/>
                      <a:pt x="387" y="258447"/>
                    </a:cubicBezTo>
                    <a:cubicBezTo>
                      <a:pt x="7228" y="315457"/>
                      <a:pt x="15590" y="371707"/>
                      <a:pt x="24711" y="428717"/>
                    </a:cubicBezTo>
                    <a:cubicBezTo>
                      <a:pt x="26992" y="443920"/>
                      <a:pt x="35353" y="452281"/>
                      <a:pt x="45995" y="452281"/>
                    </a:cubicBezTo>
                    <a:cubicBezTo>
                      <a:pt x="52836" y="452281"/>
                      <a:pt x="60438" y="448481"/>
                      <a:pt x="68039" y="441639"/>
                    </a:cubicBezTo>
                    <a:cubicBezTo>
                      <a:pt x="77161" y="432518"/>
                      <a:pt x="87043" y="423396"/>
                      <a:pt x="95404" y="414275"/>
                    </a:cubicBezTo>
                    <a:cubicBezTo>
                      <a:pt x="97685" y="411234"/>
                      <a:pt x="100725" y="410474"/>
                      <a:pt x="103005" y="410474"/>
                    </a:cubicBezTo>
                    <a:cubicBezTo>
                      <a:pt x="105286" y="410474"/>
                      <a:pt x="106806" y="411234"/>
                      <a:pt x="109087" y="411994"/>
                    </a:cubicBezTo>
                    <a:cubicBezTo>
                      <a:pt x="138732" y="426437"/>
                      <a:pt x="169898" y="437079"/>
                      <a:pt x="202583" y="440879"/>
                    </a:cubicBezTo>
                    <a:cubicBezTo>
                      <a:pt x="220827" y="443160"/>
                      <a:pt x="238310" y="443920"/>
                      <a:pt x="255793" y="443920"/>
                    </a:cubicBezTo>
                    <a:cubicBezTo>
                      <a:pt x="363733" y="443920"/>
                      <a:pt x="453429" y="399072"/>
                      <a:pt x="519561" y="304815"/>
                    </a:cubicBezTo>
                    <a:cubicBezTo>
                      <a:pt x="570490" y="231842"/>
                      <a:pt x="584933" y="148987"/>
                      <a:pt x="570490" y="60811"/>
                    </a:cubicBezTo>
                    <a:cubicBezTo>
                      <a:pt x="566689" y="41047"/>
                      <a:pt x="560608" y="22044"/>
                      <a:pt x="555287" y="0"/>
                    </a:cubicBezTo>
                    <a:lnTo>
                      <a:pt x="555287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989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163" y="1143262"/>
            <a:ext cx="7023242" cy="3683000"/>
          </a:xfrm>
        </p:spPr>
        <p:txBody>
          <a:bodyPr anchor="t"/>
          <a:lstStyle/>
          <a:p>
            <a:pPr marL="342900" indent="-342900"/>
            <a:r>
              <a:rPr lang="he-IL" sz="1800" dirty="0"/>
              <a:t>קיימות </a:t>
            </a:r>
            <a:r>
              <a:rPr lang="he-IL" sz="1800" b="1" dirty="0">
                <a:solidFill>
                  <a:schemeClr val="bg2"/>
                </a:solidFill>
              </a:rPr>
              <a:t>חמש</a:t>
            </a:r>
            <a:r>
              <a:rPr lang="he-IL" sz="1800" dirty="0"/>
              <a:t> קטגוריות של </a:t>
            </a:r>
            <a:r>
              <a:rPr lang="he-IL" sz="1800" dirty="0" err="1"/>
              <a:t>איטרטורים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he-IL" sz="1800" dirty="0"/>
          </a:p>
          <a:p>
            <a:pPr marL="342900" indent="-342900"/>
            <a:r>
              <a:rPr lang="he-IL" sz="2000" dirty="0"/>
              <a:t>מזכיר ירושה</a:t>
            </a:r>
          </a:p>
          <a:p>
            <a:pPr marL="781050" lvl="1" algn="r"/>
            <a:r>
              <a:rPr lang="he-IL" sz="1400" dirty="0"/>
              <a:t> כל סוג </a:t>
            </a:r>
            <a:r>
              <a:rPr lang="en-US" sz="1400" b="1" dirty="0">
                <a:solidFill>
                  <a:schemeClr val="accent3"/>
                </a:solidFill>
              </a:rPr>
              <a:t>iterator</a:t>
            </a:r>
            <a:r>
              <a:rPr lang="he-IL" sz="1400" dirty="0"/>
              <a:t> מכיל ומרחיב את הקודמים לו</a:t>
            </a:r>
            <a:br>
              <a:rPr lang="he-IL" sz="1400" dirty="0"/>
            </a:br>
            <a:endParaRPr lang="he-IL" sz="1400" dirty="0"/>
          </a:p>
          <a:p>
            <a:pPr marL="342900" indent="-342900"/>
            <a:r>
              <a:rPr lang="he-IL" sz="1600" dirty="0"/>
              <a:t> </a:t>
            </a:r>
            <a:r>
              <a:rPr lang="he-IL" sz="1600" b="1" dirty="0">
                <a:solidFill>
                  <a:schemeClr val="accent1"/>
                </a:solidFill>
              </a:rPr>
              <a:t>לדוגמה</a:t>
            </a:r>
            <a:r>
              <a:rPr lang="he-IL" sz="1600" dirty="0"/>
              <a:t>:</a:t>
            </a:r>
            <a:br>
              <a:rPr lang="en-US" sz="1600" dirty="0"/>
            </a:br>
            <a:r>
              <a:rPr lang="he-IL" sz="1600" dirty="0"/>
              <a:t>לאלגוריתם שמשתמש </a:t>
            </a:r>
            <a:r>
              <a:rPr lang="he-IL" sz="1600" dirty="0" err="1"/>
              <a:t>באיטרטור</a:t>
            </a:r>
            <a:r>
              <a:rPr lang="he-IL" sz="1600" dirty="0"/>
              <a:t> מסוג </a:t>
            </a:r>
            <a:r>
              <a:rPr lang="en-US" sz="1600" b="1" dirty="0">
                <a:solidFill>
                  <a:schemeClr val="accent3"/>
                </a:solidFill>
                <a:latin typeface="Consolas" panose="020B0609020204030204" pitchFamily="49" charset="0"/>
              </a:rPr>
              <a:t>forward</a:t>
            </a:r>
            <a:r>
              <a:rPr lang="he-IL" sz="1600" dirty="0"/>
              <a:t> ניתן להעביר</a:t>
            </a:r>
            <a:br>
              <a:rPr lang="en-US" sz="1600" dirty="0"/>
            </a:br>
            <a:r>
              <a:rPr lang="en-US" sz="1600" b="1" dirty="0">
                <a:solidFill>
                  <a:schemeClr val="accent3"/>
                </a:solidFill>
                <a:latin typeface="Consolas" panose="020B0609020204030204" pitchFamily="49" charset="0"/>
              </a:rPr>
              <a:t>bidirectional</a:t>
            </a:r>
            <a:r>
              <a:rPr lang="he-IL" sz="1600" dirty="0"/>
              <a:t> או </a:t>
            </a:r>
            <a:r>
              <a:rPr lang="en-US" sz="1600" b="1" dirty="0">
                <a:solidFill>
                  <a:schemeClr val="accent3"/>
                </a:solidFill>
                <a:latin typeface="Consolas" panose="020B0609020204030204" pitchFamily="49" charset="0"/>
              </a:rPr>
              <a:t>random access</a:t>
            </a:r>
            <a:br>
              <a:rPr lang="en-US" sz="1600" dirty="0"/>
            </a:br>
            <a:endParaRPr lang="en-US" sz="1600" dirty="0"/>
          </a:p>
          <a:p>
            <a:pPr marL="342900" indent="-342900"/>
            <a:r>
              <a:rPr lang="he-IL" sz="1600" dirty="0"/>
              <a:t>כל </a:t>
            </a:r>
            <a:r>
              <a:rPr lang="he-IL" sz="1600" b="1" dirty="0">
                <a:solidFill>
                  <a:schemeClr val="accent2">
                    <a:lumMod val="75000"/>
                  </a:schemeClr>
                </a:solidFill>
              </a:rPr>
              <a:t>אלגוריתם</a:t>
            </a:r>
            <a:r>
              <a:rPr lang="he-IL" sz="1600" dirty="0"/>
              <a:t> דורש איטרטור בקטגוריה כלשהי, לדוגמה:</a:t>
            </a:r>
            <a:br>
              <a:rPr lang="en-US" sz="1600" dirty="0"/>
            </a:br>
            <a:r>
              <a:rPr lang="he-IL" sz="1600" dirty="0"/>
              <a:t>שימוש באופרטור [ ]  דורש </a:t>
            </a:r>
            <a:r>
              <a:rPr lang="he-IL" sz="1600" dirty="0" err="1"/>
              <a:t>איטרטור</a:t>
            </a:r>
            <a:r>
              <a:rPr lang="he-IL" sz="1600" dirty="0"/>
              <a:t> מסוג </a:t>
            </a:r>
            <a:r>
              <a:rPr lang="en-US" sz="1600" dirty="0"/>
              <a:t>random access</a:t>
            </a:r>
          </a:p>
          <a:p>
            <a:pPr marL="342900" indent="-342900"/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</a:t>
            </a:r>
            <a:endParaRPr lang="en-IL" dirty="0"/>
          </a:p>
        </p:txBody>
      </p:sp>
      <p:sp>
        <p:nvSpPr>
          <p:cNvPr id="5" name="Google Shape;231;p19">
            <a:extLst>
              <a:ext uri="{FF2B5EF4-FFF2-40B4-BE49-F238E27FC236}">
                <a16:creationId xmlns:a16="http://schemas.microsoft.com/office/drawing/2014/main" id="{52B1F672-0F83-44C0-8CAE-678FF1413B31}"/>
              </a:ext>
            </a:extLst>
          </p:cNvPr>
          <p:cNvSpPr/>
          <p:nvPr/>
        </p:nvSpPr>
        <p:spPr>
          <a:xfrm>
            <a:off x="8285405" y="97461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2;p19">
            <a:extLst>
              <a:ext uri="{FF2B5EF4-FFF2-40B4-BE49-F238E27FC236}">
                <a16:creationId xmlns:a16="http://schemas.microsoft.com/office/drawing/2014/main" id="{6B206D1D-94AE-42C7-A927-6F5CA42FDB43}"/>
              </a:ext>
            </a:extLst>
          </p:cNvPr>
          <p:cNvSpPr txBox="1">
            <a:spLocks/>
          </p:cNvSpPr>
          <p:nvPr/>
        </p:nvSpPr>
        <p:spPr>
          <a:xfrm>
            <a:off x="8377909" y="641569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הגדרה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7" name="גרפיקה 324">
            <a:extLst>
              <a:ext uri="{FF2B5EF4-FFF2-40B4-BE49-F238E27FC236}">
                <a16:creationId xmlns:a16="http://schemas.microsoft.com/office/drawing/2014/main" id="{6C64AC96-7F38-42B1-A039-8CCCFC219014}"/>
              </a:ext>
            </a:extLst>
          </p:cNvPr>
          <p:cNvGrpSpPr/>
          <p:nvPr/>
        </p:nvGrpSpPr>
        <p:grpSpPr>
          <a:xfrm rot="21169383">
            <a:off x="8542833" y="73739"/>
            <a:ext cx="427499" cy="645688"/>
            <a:chOff x="4852445" y="2175228"/>
            <a:chExt cx="427499" cy="645688"/>
          </a:xfrm>
        </p:grpSpPr>
        <p:sp>
          <p:nvSpPr>
            <p:cNvPr id="8" name="גרפיקה 324">
              <a:extLst>
                <a:ext uri="{FF2B5EF4-FFF2-40B4-BE49-F238E27FC236}">
                  <a16:creationId xmlns:a16="http://schemas.microsoft.com/office/drawing/2014/main" id="{AE38BF91-EB8E-4665-A2F8-B8DCE641CB14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9" name="גרפיקה 324">
              <a:extLst>
                <a:ext uri="{FF2B5EF4-FFF2-40B4-BE49-F238E27FC236}">
                  <a16:creationId xmlns:a16="http://schemas.microsoft.com/office/drawing/2014/main" id="{7FA1D0A2-E5A5-45B7-B3FE-C3C4540063DF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גרפיקה 324">
              <a:extLst>
                <a:ext uri="{FF2B5EF4-FFF2-40B4-BE49-F238E27FC236}">
                  <a16:creationId xmlns:a16="http://schemas.microsoft.com/office/drawing/2014/main" id="{416C704C-8994-467B-B471-30D1F764D19D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324">
              <a:extLst>
                <a:ext uri="{FF2B5EF4-FFF2-40B4-BE49-F238E27FC236}">
                  <a16:creationId xmlns:a16="http://schemas.microsoft.com/office/drawing/2014/main" id="{3F85EE95-1C4C-476B-8BD1-F4EEF55FA9D3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324">
              <a:extLst>
                <a:ext uri="{FF2B5EF4-FFF2-40B4-BE49-F238E27FC236}">
                  <a16:creationId xmlns:a16="http://schemas.microsoft.com/office/drawing/2014/main" id="{4DC82297-6A97-4A9A-B34A-F54F4BCA11DC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3" name="קבוצה 15">
            <a:extLst>
              <a:ext uri="{FF2B5EF4-FFF2-40B4-BE49-F238E27FC236}">
                <a16:creationId xmlns:a16="http://schemas.microsoft.com/office/drawing/2014/main" id="{C5ABE616-AD04-4A98-B2D0-2860E1E7FA9D}"/>
              </a:ext>
            </a:extLst>
          </p:cNvPr>
          <p:cNvGrpSpPr/>
          <p:nvPr/>
        </p:nvGrpSpPr>
        <p:grpSpPr>
          <a:xfrm>
            <a:off x="858595" y="1298119"/>
            <a:ext cx="7096732" cy="1273631"/>
            <a:chOff x="672899" y="1383432"/>
            <a:chExt cx="7848600" cy="1600200"/>
          </a:xfrm>
        </p:grpSpPr>
        <p:sp>
          <p:nvSpPr>
            <p:cNvPr id="34" name="Rectangle 4">
              <a:extLst>
                <a:ext uri="{FF2B5EF4-FFF2-40B4-BE49-F238E27FC236}">
                  <a16:creationId xmlns:a16="http://schemas.microsoft.com/office/drawing/2014/main" id="{C5A45FE5-8A65-4B96-8B5F-246785831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899" y="2374032"/>
              <a:ext cx="1371600" cy="609600"/>
            </a:xfrm>
            <a:prstGeom prst="rect">
              <a:avLst/>
            </a:prstGeom>
            <a:solidFill>
              <a:schemeClr val="accent1"/>
            </a:solidFill>
            <a:ln w="28575" cmpd="dbl">
              <a:solidFill>
                <a:schemeClr val="bg2"/>
              </a:solidFill>
              <a:prstDash val="dash"/>
              <a:miter lim="800000"/>
              <a:headEnd/>
              <a:tailEnd/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sz="1800" dirty="0"/>
                <a:t>output</a:t>
              </a:r>
              <a:endParaRPr lang="en-US" sz="1800" dirty="0"/>
            </a:p>
          </p:txBody>
        </p:sp>
        <p:grpSp>
          <p:nvGrpSpPr>
            <p:cNvPr id="35" name="קבוצה 17">
              <a:extLst>
                <a:ext uri="{FF2B5EF4-FFF2-40B4-BE49-F238E27FC236}">
                  <a16:creationId xmlns:a16="http://schemas.microsoft.com/office/drawing/2014/main" id="{D76486D0-C3F9-4015-AF19-08447C25C383}"/>
                </a:ext>
              </a:extLst>
            </p:cNvPr>
            <p:cNvGrpSpPr/>
            <p:nvPr/>
          </p:nvGrpSpPr>
          <p:grpSpPr>
            <a:xfrm>
              <a:off x="672899" y="1383432"/>
              <a:ext cx="7848600" cy="1295400"/>
              <a:chOff x="672899" y="1383432"/>
              <a:chExt cx="7848600" cy="1295400"/>
            </a:xfrm>
          </p:grpSpPr>
          <p:sp>
            <p:nvSpPr>
              <p:cNvPr id="36" name="Rectangle 3">
                <a:extLst>
                  <a:ext uri="{FF2B5EF4-FFF2-40B4-BE49-F238E27FC236}">
                    <a16:creationId xmlns:a16="http://schemas.microsoft.com/office/drawing/2014/main" id="{6C1C7C82-5385-45DA-B85E-1DC9521723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899" y="1383432"/>
                <a:ext cx="1371600" cy="609600"/>
              </a:xfrm>
              <a:prstGeom prst="rect">
                <a:avLst/>
              </a:prstGeom>
              <a:solidFill>
                <a:schemeClr val="accent1"/>
              </a:solidFill>
              <a:ln w="28575" cmpd="dbl">
                <a:solidFill>
                  <a:schemeClr val="bg2"/>
                </a:solidFill>
                <a:prstDash val="dash"/>
                <a:miter lim="800000"/>
                <a:headEnd/>
                <a:tailEnd/>
              </a:ln>
              <a:effectLst>
                <a:outerShdw blurRad="76200" dist="12700" dir="2700000" sy="-23000" kx="-800400" algn="bl" rotWithShape="0">
                  <a:prstClr val="black">
                    <a:alpha val="20000"/>
                  </a:prstClr>
                </a:outerShdw>
              </a:effec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sv-SE" sz="1800" dirty="0"/>
                  <a:t>input</a:t>
                </a:r>
                <a:endParaRPr lang="en-US" sz="1800" dirty="0"/>
              </a:p>
            </p:txBody>
          </p:sp>
          <p:sp>
            <p:nvSpPr>
              <p:cNvPr id="37" name="Rectangle 5">
                <a:extLst>
                  <a:ext uri="{FF2B5EF4-FFF2-40B4-BE49-F238E27FC236}">
                    <a16:creationId xmlns:a16="http://schemas.microsoft.com/office/drawing/2014/main" id="{151AE532-79D2-48EA-8B7F-83A5D73D9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7899" y="1916832"/>
                <a:ext cx="1371600" cy="609600"/>
              </a:xfrm>
              <a:prstGeom prst="rect">
                <a:avLst/>
              </a:prstGeom>
              <a:solidFill>
                <a:schemeClr val="accent1"/>
              </a:solidFill>
              <a:ln w="28575" cmpd="dbl">
                <a:solidFill>
                  <a:schemeClr val="bg2"/>
                </a:solidFill>
                <a:prstDash val="dash"/>
                <a:miter lim="800000"/>
                <a:headEnd/>
                <a:tailEnd/>
              </a:ln>
              <a:effectLst>
                <a:outerShdw blurRad="76200" dist="12700" dir="2700000" sy="-23000" kx="-800400" algn="bl" rotWithShape="0">
                  <a:prstClr val="black">
                    <a:alpha val="20000"/>
                  </a:prstClr>
                </a:outerShdw>
              </a:effec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sv-SE" sz="1800" dirty="0"/>
                  <a:t>forward</a:t>
                </a:r>
                <a:endParaRPr lang="en-US" sz="1800" dirty="0"/>
              </a:p>
            </p:txBody>
          </p:sp>
          <p:sp>
            <p:nvSpPr>
              <p:cNvPr id="38" name="Rectangle 6">
                <a:extLst>
                  <a:ext uri="{FF2B5EF4-FFF2-40B4-BE49-F238E27FC236}">
                    <a16:creationId xmlns:a16="http://schemas.microsoft.com/office/drawing/2014/main" id="{DB443769-70F1-4AEA-A7BD-53C32B63D7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899" y="1916832"/>
                <a:ext cx="1752600" cy="609600"/>
              </a:xfrm>
              <a:prstGeom prst="rect">
                <a:avLst/>
              </a:prstGeom>
              <a:solidFill>
                <a:schemeClr val="accent1"/>
              </a:solidFill>
              <a:ln w="28575" cmpd="dbl">
                <a:solidFill>
                  <a:schemeClr val="bg2"/>
                </a:solidFill>
                <a:prstDash val="dash"/>
                <a:miter lim="800000"/>
                <a:headEnd/>
                <a:tailEnd/>
              </a:ln>
              <a:effectLst>
                <a:outerShdw blurRad="76200" dist="12700" dir="2700000" sy="-23000" kx="-800400" algn="bl" rotWithShape="0">
                  <a:prstClr val="black">
                    <a:alpha val="20000"/>
                  </a:prstClr>
                </a:outerShdw>
              </a:effec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sv-SE" sz="1800" dirty="0"/>
                  <a:t>bidirectional</a:t>
                </a:r>
                <a:endParaRPr lang="en-US" sz="1800" dirty="0"/>
              </a:p>
            </p:txBody>
          </p:sp>
          <p:sp>
            <p:nvSpPr>
              <p:cNvPr id="39" name="Rectangle 7">
                <a:extLst>
                  <a:ext uri="{FF2B5EF4-FFF2-40B4-BE49-F238E27FC236}">
                    <a16:creationId xmlns:a16="http://schemas.microsoft.com/office/drawing/2014/main" id="{DED03D22-EE44-445B-A58E-3C98D72BE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8899" y="1840634"/>
                <a:ext cx="1752600" cy="761995"/>
              </a:xfrm>
              <a:prstGeom prst="rect">
                <a:avLst/>
              </a:prstGeom>
              <a:solidFill>
                <a:schemeClr val="accent1"/>
              </a:solidFill>
              <a:ln w="28575" cmpd="dbl">
                <a:solidFill>
                  <a:schemeClr val="bg2"/>
                </a:solidFill>
                <a:prstDash val="dash"/>
                <a:miter lim="800000"/>
                <a:headEnd/>
                <a:tailEnd/>
              </a:ln>
              <a:effectLst>
                <a:outerShdw blurRad="76200" dist="12700" dir="2700000" sy="-23000" kx="-800400" algn="bl" rotWithShape="0">
                  <a:prstClr val="black">
                    <a:alpha val="20000"/>
                  </a:prstClr>
                </a:outerShdw>
              </a:effectLst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sv-SE" sz="1800" dirty="0"/>
                  <a:t>random</a:t>
                </a:r>
              </a:p>
              <a:p>
                <a:pPr algn="ctr"/>
                <a:r>
                  <a:rPr lang="sv-SE" sz="1800" dirty="0"/>
                  <a:t>access</a:t>
                </a:r>
                <a:endParaRPr lang="en-US" sz="1800" dirty="0"/>
              </a:p>
            </p:txBody>
          </p:sp>
          <p:sp>
            <p:nvSpPr>
              <p:cNvPr id="40" name="Line 9">
                <a:extLst>
                  <a:ext uri="{FF2B5EF4-FFF2-40B4-BE49-F238E27FC236}">
                    <a16:creationId xmlns:a16="http://schemas.microsoft.com/office/drawing/2014/main" id="{32B7F168-5597-46C9-9DDC-3F017475E0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44499" y="1688232"/>
                <a:ext cx="533400" cy="4572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9pPr>
              </a:lstStyle>
              <a:p>
                <a:endParaRPr lang="he-IL"/>
              </a:p>
            </p:txBody>
          </p:sp>
          <p:sp>
            <p:nvSpPr>
              <p:cNvPr id="41" name="Line 10">
                <a:extLst>
                  <a:ext uri="{FF2B5EF4-FFF2-40B4-BE49-F238E27FC236}">
                    <a16:creationId xmlns:a16="http://schemas.microsoft.com/office/drawing/2014/main" id="{A2FEC115-8062-47A8-B357-ED922FD447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4499" y="2297832"/>
                <a:ext cx="533400" cy="3810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9pPr>
              </a:lstStyle>
              <a:p>
                <a:endParaRPr lang="he-IL"/>
              </a:p>
            </p:txBody>
          </p:sp>
          <p:sp>
            <p:nvSpPr>
              <p:cNvPr id="42" name="Line 11">
                <a:extLst>
                  <a:ext uri="{FF2B5EF4-FFF2-40B4-BE49-F238E27FC236}">
                    <a16:creationId xmlns:a16="http://schemas.microsoft.com/office/drawing/2014/main" id="{A9D4480B-90E0-476D-B1FE-DBC9793E55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49499" y="2221632"/>
                <a:ext cx="533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9pPr>
              </a:lstStyle>
              <a:p>
                <a:endParaRPr lang="he-IL"/>
              </a:p>
            </p:txBody>
          </p:sp>
          <p:sp>
            <p:nvSpPr>
              <p:cNvPr id="43" name="Line 12">
                <a:extLst>
                  <a:ext uri="{FF2B5EF4-FFF2-40B4-BE49-F238E27FC236}">
                    <a16:creationId xmlns:a16="http://schemas.microsoft.com/office/drawing/2014/main" id="{809ABE78-2A60-478D-A1F0-830AF16763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35499" y="2221632"/>
                <a:ext cx="5334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2400" kern="1200">
                    <a:solidFill>
                      <a:schemeClr val="tx1"/>
                    </a:solidFill>
                    <a:latin typeface="Tahoma" pitchFamily="34" charset="0"/>
                    <a:ea typeface="+mn-ea"/>
                    <a:cs typeface="+mn-cs"/>
                  </a:defRPr>
                </a:lvl9pPr>
              </a:lstStyle>
              <a:p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2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67DA1F-94E3-491B-9B3E-0F9FEFB90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06484"/>
            <a:ext cx="8064000" cy="662400"/>
          </a:xfrm>
        </p:spPr>
        <p:txBody>
          <a:bodyPr/>
          <a:lstStyle/>
          <a:p>
            <a:r>
              <a:rPr lang="en-US" dirty="0"/>
              <a:t>Iterators</a:t>
            </a:r>
            <a:endParaRPr lang="en-IL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452F62-6E64-4A50-8400-0B88D3E5C1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5254158"/>
              </p:ext>
            </p:extLst>
          </p:nvPr>
        </p:nvGraphicFramePr>
        <p:xfrm>
          <a:off x="1376755" y="1085725"/>
          <a:ext cx="6390489" cy="365015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7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3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5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Iterator Type</a:t>
                      </a:r>
                      <a:endParaRPr lang="en-US" sz="1800" dirty="0">
                        <a:effectLst/>
                        <a:latin typeface="Times New Roman"/>
                      </a:endParaRPr>
                    </a:p>
                  </a:txBody>
                  <a:tcPr marL="63782" marR="63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Description</a:t>
                      </a:r>
                      <a:endParaRPr lang="en-US" sz="1800" dirty="0">
                        <a:effectLst/>
                        <a:latin typeface="Times New Roman"/>
                      </a:endParaRPr>
                    </a:p>
                  </a:txBody>
                  <a:tcPr marL="63782" marR="63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03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Output</a:t>
                      </a:r>
                      <a:endParaRPr lang="en-US" sz="2000" b="1" dirty="0">
                        <a:effectLst/>
                        <a:latin typeface="Times New Roman"/>
                      </a:endParaRPr>
                    </a:p>
                  </a:txBody>
                  <a:tcPr marL="63782" marR="63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200" baseline="0" dirty="0">
                          <a:effectLst/>
                        </a:rPr>
                        <a:t>גישה לאובייקט לכתיבת מידע.</a:t>
                      </a:r>
                    </a:p>
                    <a:p>
                      <a:pPr marL="0" marR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200" baseline="0" dirty="0">
                          <a:effectLst/>
                        </a:rPr>
                        <a:t>אין אפשרות קריאה.</a:t>
                      </a:r>
                    </a:p>
                    <a:p>
                      <a:pPr marL="0" marR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200" baseline="0" dirty="0">
                          <a:effectLst/>
                        </a:rPr>
                        <a:t>קיים בספריה </a:t>
                      </a:r>
                      <a:r>
                        <a:rPr lang="en-US" sz="1200" baseline="0" dirty="0" err="1">
                          <a:effectLst/>
                        </a:rPr>
                        <a:t>ostream</a:t>
                      </a:r>
                      <a:r>
                        <a:rPr lang="en-US" sz="1200" baseline="0" dirty="0">
                          <a:effectLst/>
                        </a:rPr>
                        <a:t> </a:t>
                      </a:r>
                    </a:p>
                    <a:p>
                      <a:pPr marL="285750" indent="-285750" algn="r" rtl="1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>
                          <a:effectLst/>
                        </a:rPr>
                        <a:t>*it = </a:t>
                      </a:r>
                      <a:r>
                        <a:rPr lang="en-US" sz="1200" baseline="0" dirty="0" err="1">
                          <a:effectLst/>
                        </a:rPr>
                        <a:t>val</a:t>
                      </a:r>
                      <a:endParaRPr lang="en-US" sz="1200" baseline="0" dirty="0">
                        <a:effectLst/>
                      </a:endParaRPr>
                    </a:p>
                    <a:p>
                      <a:pPr marL="285750" indent="-285750" algn="r" rtl="1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 err="1">
                          <a:effectLst/>
                        </a:rPr>
                        <a:t>val</a:t>
                      </a:r>
                      <a:r>
                        <a:rPr lang="en-US" sz="1200" baseline="0" dirty="0">
                          <a:effectLst/>
                        </a:rPr>
                        <a:t> = *it</a:t>
                      </a:r>
                      <a:endParaRPr lang="en-US" sz="1200" b="1" dirty="0">
                        <a:solidFill>
                          <a:srgbClr val="FF0000"/>
                        </a:solidFill>
                        <a:effectLst/>
                        <a:latin typeface="Times New Roman"/>
                        <a:cs typeface="+mn-cs"/>
                      </a:endParaRPr>
                    </a:p>
                  </a:txBody>
                  <a:tcPr marL="63782" marR="63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03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Input</a:t>
                      </a:r>
                      <a:endParaRPr lang="en-US" sz="2000" b="1" dirty="0">
                        <a:effectLst/>
                        <a:latin typeface="Times New Roman"/>
                      </a:endParaRPr>
                    </a:p>
                  </a:txBody>
                  <a:tcPr marL="63782" marR="63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200" baseline="0" dirty="0">
                          <a:effectLst/>
                        </a:rPr>
                        <a:t>גישה לאובייקט לקריאת מידע.</a:t>
                      </a:r>
                    </a:p>
                    <a:p>
                      <a:pPr marL="0" marR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200" baseline="0" dirty="0">
                          <a:effectLst/>
                        </a:rPr>
                        <a:t>אין אפשרות כתיבה.</a:t>
                      </a:r>
                    </a:p>
                    <a:p>
                      <a:pPr marL="0" marR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200" baseline="0" dirty="0">
                          <a:effectLst/>
                        </a:rPr>
                        <a:t>קיים בספריה </a:t>
                      </a:r>
                      <a:r>
                        <a:rPr lang="en-US" sz="1200" baseline="0" dirty="0" err="1">
                          <a:effectLst/>
                        </a:rPr>
                        <a:t>istream</a:t>
                      </a:r>
                      <a:r>
                        <a:rPr lang="en-US" sz="1200" baseline="0" dirty="0">
                          <a:effectLst/>
                        </a:rPr>
                        <a:t>  </a:t>
                      </a:r>
                    </a:p>
                    <a:p>
                      <a:pPr marL="285750" marR="0" indent="-2857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 err="1">
                          <a:effectLst/>
                        </a:rPr>
                        <a:t>val</a:t>
                      </a:r>
                      <a:r>
                        <a:rPr lang="en-US" sz="1200" baseline="0" dirty="0">
                          <a:effectLst/>
                        </a:rPr>
                        <a:t> = *it</a:t>
                      </a:r>
                      <a:endParaRPr lang="he-IL" sz="1200" baseline="0" dirty="0">
                        <a:effectLst/>
                      </a:endParaRPr>
                    </a:p>
                    <a:p>
                      <a:pPr marL="285750" indent="-285750" algn="r" rtl="1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>
                          <a:effectLst/>
                        </a:rPr>
                        <a:t>*it = </a:t>
                      </a:r>
                      <a:r>
                        <a:rPr lang="en-US" sz="1200" baseline="0" dirty="0" err="1">
                          <a:effectLst/>
                        </a:rPr>
                        <a:t>val</a:t>
                      </a:r>
                      <a:endParaRPr lang="en-US" sz="1200" b="1" baseline="0" dirty="0">
                        <a:solidFill>
                          <a:srgbClr val="FF0000"/>
                        </a:solidFill>
                        <a:effectLst/>
                        <a:latin typeface="Arial"/>
                        <a:cs typeface="+mn-cs"/>
                      </a:endParaRPr>
                    </a:p>
                  </a:txBody>
                  <a:tcPr marL="63782" marR="63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649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Forward</a:t>
                      </a:r>
                      <a:endParaRPr lang="en-US" sz="2000" b="1" dirty="0">
                        <a:effectLst/>
                        <a:latin typeface="Times New Roman"/>
                      </a:endParaRPr>
                    </a:p>
                  </a:txBody>
                  <a:tcPr marL="63782" marR="63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 baseline="0" dirty="0">
                          <a:effectLst/>
                        </a:rPr>
                        <a:t>גישה לאובייקט לקריאה וכתיבה </a:t>
                      </a:r>
                    </a:p>
                    <a:p>
                      <a:pPr algn="r" rtl="1"/>
                      <a:r>
                        <a:rPr lang="he-IL" sz="1200" baseline="0" dirty="0">
                          <a:effectLst/>
                        </a:rPr>
                        <a:t>ניתן להתקדם לאיבר הבא, איבר אחד בכל פעם </a:t>
                      </a:r>
                    </a:p>
                    <a:p>
                      <a:pPr marL="285750" marR="0" indent="-2857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>
                          <a:effectLst/>
                        </a:rPr>
                        <a:t>it++</a:t>
                      </a:r>
                      <a:endParaRPr lang="he-IL" sz="1200" baseline="0" dirty="0">
                        <a:effectLst/>
                      </a:endParaRPr>
                    </a:p>
                    <a:p>
                      <a:pPr marL="285750" marR="0" indent="-2857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>
                          <a:effectLst/>
                        </a:rPr>
                        <a:t>*it = v</a:t>
                      </a:r>
                      <a:endParaRPr lang="he-IL" sz="1200" baseline="0" dirty="0">
                        <a:effectLst/>
                      </a:endParaRPr>
                    </a:p>
                    <a:p>
                      <a:pPr marL="285750" marR="0" indent="-2857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>
                          <a:effectLst/>
                        </a:rPr>
                        <a:t>v = *it</a:t>
                      </a:r>
                      <a:endParaRPr lang="he-IL" sz="1200" baseline="0" dirty="0">
                        <a:effectLst/>
                      </a:endParaRPr>
                    </a:p>
                    <a:p>
                      <a:pPr marL="285750" marR="0" indent="-2857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>
                          <a:effectLst/>
                        </a:rPr>
                        <a:t>it = it + 10</a:t>
                      </a:r>
                    </a:p>
                    <a:p>
                      <a:pPr marL="285750" marR="0" indent="-2857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>
                          <a:effectLst/>
                        </a:rPr>
                        <a:t>it--</a:t>
                      </a:r>
                    </a:p>
                  </a:txBody>
                  <a:tcPr marL="63782" marR="63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7" name="קבוצה 432">
            <a:extLst>
              <a:ext uri="{FF2B5EF4-FFF2-40B4-BE49-F238E27FC236}">
                <a16:creationId xmlns:a16="http://schemas.microsoft.com/office/drawing/2014/main" id="{F918F3E8-6148-4AB8-A397-2AA7BA7D673A}"/>
              </a:ext>
            </a:extLst>
          </p:cNvPr>
          <p:cNvGrpSpPr/>
          <p:nvPr/>
        </p:nvGrpSpPr>
        <p:grpSpPr>
          <a:xfrm>
            <a:off x="6658137" y="1976601"/>
            <a:ext cx="147475" cy="132557"/>
            <a:chOff x="2231235" y="3350461"/>
            <a:chExt cx="692474" cy="705272"/>
          </a:xfrm>
        </p:grpSpPr>
        <p:sp>
          <p:nvSpPr>
            <p:cNvPr id="18" name="גרפיקה 424">
              <a:extLst>
                <a:ext uri="{FF2B5EF4-FFF2-40B4-BE49-F238E27FC236}">
                  <a16:creationId xmlns:a16="http://schemas.microsoft.com/office/drawing/2014/main" id="{4D55B314-958B-4B25-8DBA-7CEEAD0C9E54}"/>
                </a:ext>
              </a:extLst>
            </p:cNvPr>
            <p:cNvSpPr/>
            <p:nvPr/>
          </p:nvSpPr>
          <p:spPr>
            <a:xfrm>
              <a:off x="2231235" y="3724316"/>
              <a:ext cx="158130" cy="331417"/>
            </a:xfrm>
            <a:custGeom>
              <a:avLst/>
              <a:gdLst>
                <a:gd name="connsiteX0" fmla="*/ 0 w 158130"/>
                <a:gd name="connsiteY0" fmla="*/ 331418 h 331417"/>
                <a:gd name="connsiteX1" fmla="*/ 91948 w 158130"/>
                <a:gd name="connsiteY1" fmla="*/ 331418 h 331417"/>
                <a:gd name="connsiteX2" fmla="*/ 158131 w 158130"/>
                <a:gd name="connsiteY2" fmla="*/ 265235 h 331417"/>
                <a:gd name="connsiteX3" fmla="*/ 158131 w 158130"/>
                <a:gd name="connsiteY3" fmla="*/ 66182 h 331417"/>
                <a:gd name="connsiteX4" fmla="*/ 91948 w 158130"/>
                <a:gd name="connsiteY4" fmla="*/ 0 h 331417"/>
                <a:gd name="connsiteX5" fmla="*/ 0 w 158130"/>
                <a:gd name="connsiteY5" fmla="*/ 0 h 331417"/>
                <a:gd name="connsiteX6" fmla="*/ 0 w 158130"/>
                <a:gd name="connsiteY6" fmla="*/ 331418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0" y="331418"/>
                  </a:moveTo>
                  <a:lnTo>
                    <a:pt x="91948" y="331418"/>
                  </a:lnTo>
                  <a:cubicBezTo>
                    <a:pt x="128323" y="331418"/>
                    <a:pt x="158131" y="301610"/>
                    <a:pt x="158131" y="265235"/>
                  </a:cubicBezTo>
                  <a:lnTo>
                    <a:pt x="158131" y="66182"/>
                  </a:lnTo>
                  <a:cubicBezTo>
                    <a:pt x="158131" y="29807"/>
                    <a:pt x="128323" y="0"/>
                    <a:pt x="91948" y="0"/>
                  </a:cubicBezTo>
                  <a:lnTo>
                    <a:pt x="0" y="0"/>
                  </a:lnTo>
                  <a:lnTo>
                    <a:pt x="0" y="331418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9" name="גרפיקה 424">
              <a:extLst>
                <a:ext uri="{FF2B5EF4-FFF2-40B4-BE49-F238E27FC236}">
                  <a16:creationId xmlns:a16="http://schemas.microsoft.com/office/drawing/2014/main" id="{118FCB94-23F2-482B-AD07-4D7B28DA487F}"/>
                </a:ext>
              </a:extLst>
            </p:cNvPr>
            <p:cNvSpPr/>
            <p:nvPr/>
          </p:nvSpPr>
          <p:spPr>
            <a:xfrm>
              <a:off x="2454537" y="3350461"/>
              <a:ext cx="469172" cy="705272"/>
            </a:xfrm>
            <a:custGeom>
              <a:avLst/>
              <a:gdLst>
                <a:gd name="connsiteX0" fmla="*/ 505 w 469172"/>
                <a:gd name="connsiteY0" fmla="*/ 362235 h 705272"/>
                <a:gd name="connsiteX1" fmla="*/ 58099 w 469172"/>
                <a:gd name="connsiteY1" fmla="*/ 303126 h 705272"/>
                <a:gd name="connsiteX2" fmla="*/ 152573 w 469172"/>
                <a:gd name="connsiteY2" fmla="*/ 114177 h 705272"/>
                <a:gd name="connsiteX3" fmla="*/ 161667 w 469172"/>
                <a:gd name="connsiteY3" fmla="*/ 55573 h 705272"/>
                <a:gd name="connsiteX4" fmla="*/ 225829 w 469172"/>
                <a:gd name="connsiteY4" fmla="*/ 0 h 705272"/>
                <a:gd name="connsiteX5" fmla="*/ 225829 w 469172"/>
                <a:gd name="connsiteY5" fmla="*/ 0 h 705272"/>
                <a:gd name="connsiteX6" fmla="*/ 289991 w 469172"/>
                <a:gd name="connsiteY6" fmla="*/ 77802 h 705272"/>
                <a:gd name="connsiteX7" fmla="*/ 251089 w 469172"/>
                <a:gd name="connsiteY7" fmla="*/ 277865 h 705272"/>
                <a:gd name="connsiteX8" fmla="*/ 379918 w 469172"/>
                <a:gd name="connsiteY8" fmla="*/ 271298 h 705272"/>
                <a:gd name="connsiteX9" fmla="*/ 467824 w 469172"/>
                <a:gd name="connsiteY9" fmla="*/ 370824 h 705272"/>
                <a:gd name="connsiteX10" fmla="*/ 420335 w 469172"/>
                <a:gd name="connsiteY10" fmla="*/ 640606 h 705272"/>
                <a:gd name="connsiteX11" fmla="*/ 343543 w 469172"/>
                <a:gd name="connsiteY11" fmla="*/ 705273 h 705272"/>
                <a:gd name="connsiteX12" fmla="*/ 88917 w 469172"/>
                <a:gd name="connsiteY12" fmla="*/ 705273 h 705272"/>
                <a:gd name="connsiteX13" fmla="*/ 42943 w 469172"/>
                <a:gd name="connsiteY13" fmla="*/ 698705 h 705272"/>
                <a:gd name="connsiteX14" fmla="*/ 0 w 469172"/>
                <a:gd name="connsiteY14" fmla="*/ 686075 h 705272"/>
                <a:gd name="connsiteX15" fmla="*/ 0 w 469172"/>
                <a:gd name="connsiteY15" fmla="*/ 362235 h 70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9172" h="705272">
                  <a:moveTo>
                    <a:pt x="505" y="362235"/>
                  </a:moveTo>
                  <a:lnTo>
                    <a:pt x="58099" y="303126"/>
                  </a:lnTo>
                  <a:cubicBezTo>
                    <a:pt x="108620" y="251594"/>
                    <a:pt x="141459" y="185412"/>
                    <a:pt x="152573" y="114177"/>
                  </a:cubicBezTo>
                  <a:lnTo>
                    <a:pt x="161667" y="55573"/>
                  </a:lnTo>
                  <a:cubicBezTo>
                    <a:pt x="166214" y="23240"/>
                    <a:pt x="193495" y="0"/>
                    <a:pt x="225829" y="0"/>
                  </a:cubicBezTo>
                  <a:lnTo>
                    <a:pt x="225829" y="0"/>
                  </a:lnTo>
                  <a:cubicBezTo>
                    <a:pt x="266751" y="0"/>
                    <a:pt x="297569" y="37386"/>
                    <a:pt x="289991" y="77802"/>
                  </a:cubicBezTo>
                  <a:lnTo>
                    <a:pt x="251089" y="277865"/>
                  </a:lnTo>
                  <a:lnTo>
                    <a:pt x="379918" y="271298"/>
                  </a:lnTo>
                  <a:cubicBezTo>
                    <a:pt x="434481" y="268772"/>
                    <a:pt x="477423" y="317272"/>
                    <a:pt x="467824" y="370824"/>
                  </a:cubicBezTo>
                  <a:lnTo>
                    <a:pt x="420335" y="640606"/>
                  </a:lnTo>
                  <a:cubicBezTo>
                    <a:pt x="413767" y="677991"/>
                    <a:pt x="381433" y="705273"/>
                    <a:pt x="343543" y="705273"/>
                  </a:cubicBezTo>
                  <a:lnTo>
                    <a:pt x="88917" y="705273"/>
                  </a:lnTo>
                  <a:cubicBezTo>
                    <a:pt x="73255" y="705273"/>
                    <a:pt x="58099" y="703252"/>
                    <a:pt x="42943" y="698705"/>
                  </a:cubicBezTo>
                  <a:lnTo>
                    <a:pt x="0" y="686075"/>
                  </a:lnTo>
                  <a:lnTo>
                    <a:pt x="0" y="362235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20" name="קבוצה 429">
            <a:extLst>
              <a:ext uri="{FF2B5EF4-FFF2-40B4-BE49-F238E27FC236}">
                <a16:creationId xmlns:a16="http://schemas.microsoft.com/office/drawing/2014/main" id="{449AD31C-6EB5-4FAE-A8FC-B3E230CAE103}"/>
              </a:ext>
            </a:extLst>
          </p:cNvPr>
          <p:cNvGrpSpPr/>
          <p:nvPr/>
        </p:nvGrpSpPr>
        <p:grpSpPr>
          <a:xfrm>
            <a:off x="6658137" y="2183286"/>
            <a:ext cx="147475" cy="146844"/>
            <a:chOff x="1270397" y="3443391"/>
            <a:chExt cx="691970" cy="704767"/>
          </a:xfrm>
        </p:grpSpPr>
        <p:sp>
          <p:nvSpPr>
            <p:cNvPr id="21" name="גרפיקה 426">
              <a:extLst>
                <a:ext uri="{FF2B5EF4-FFF2-40B4-BE49-F238E27FC236}">
                  <a16:creationId xmlns:a16="http://schemas.microsoft.com/office/drawing/2014/main" id="{7E3CF260-F4D2-4209-AB8E-6D57AA71647D}"/>
                </a:ext>
              </a:extLst>
            </p:cNvPr>
            <p:cNvSpPr/>
            <p:nvPr/>
          </p:nvSpPr>
          <p:spPr>
            <a:xfrm>
              <a:off x="1804237" y="3443391"/>
              <a:ext cx="158130" cy="331417"/>
            </a:xfrm>
            <a:custGeom>
              <a:avLst/>
              <a:gdLst>
                <a:gd name="connsiteX0" fmla="*/ 158131 w 158130"/>
                <a:gd name="connsiteY0" fmla="*/ 0 h 331417"/>
                <a:gd name="connsiteX1" fmla="*/ 66183 w 158130"/>
                <a:gd name="connsiteY1" fmla="*/ 0 h 331417"/>
                <a:gd name="connsiteX2" fmla="*/ 0 w 158130"/>
                <a:gd name="connsiteY2" fmla="*/ 66182 h 331417"/>
                <a:gd name="connsiteX3" fmla="*/ 0 w 158130"/>
                <a:gd name="connsiteY3" fmla="*/ 265235 h 331417"/>
                <a:gd name="connsiteX4" fmla="*/ 66183 w 158130"/>
                <a:gd name="connsiteY4" fmla="*/ 331418 h 331417"/>
                <a:gd name="connsiteX5" fmla="*/ 158131 w 158130"/>
                <a:gd name="connsiteY5" fmla="*/ 331418 h 331417"/>
                <a:gd name="connsiteX6" fmla="*/ 158131 w 158130"/>
                <a:gd name="connsiteY6" fmla="*/ 0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158131" y="0"/>
                  </a:moveTo>
                  <a:lnTo>
                    <a:pt x="66183" y="0"/>
                  </a:lnTo>
                  <a:cubicBezTo>
                    <a:pt x="29807" y="0"/>
                    <a:pt x="0" y="29807"/>
                    <a:pt x="0" y="66182"/>
                  </a:cubicBezTo>
                  <a:lnTo>
                    <a:pt x="0" y="265235"/>
                  </a:lnTo>
                  <a:cubicBezTo>
                    <a:pt x="0" y="301610"/>
                    <a:pt x="29807" y="331418"/>
                    <a:pt x="66183" y="331418"/>
                  </a:cubicBezTo>
                  <a:lnTo>
                    <a:pt x="158131" y="331418"/>
                  </a:lnTo>
                  <a:lnTo>
                    <a:pt x="158131" y="0"/>
                  </a:lnTo>
                  <a:close/>
                </a:path>
              </a:pathLst>
            </a:custGeom>
            <a:solidFill>
              <a:schemeClr val="bg2"/>
            </a:solidFill>
            <a:ln w="1999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2" name="גרפיקה 426">
              <a:extLst>
                <a:ext uri="{FF2B5EF4-FFF2-40B4-BE49-F238E27FC236}">
                  <a16:creationId xmlns:a16="http://schemas.microsoft.com/office/drawing/2014/main" id="{B49C34A2-DBD0-44F2-9817-97B055806E4A}"/>
                </a:ext>
              </a:extLst>
            </p:cNvPr>
            <p:cNvSpPr/>
            <p:nvPr/>
          </p:nvSpPr>
          <p:spPr>
            <a:xfrm>
              <a:off x="1270397" y="3443391"/>
              <a:ext cx="468667" cy="704767"/>
            </a:xfrm>
            <a:custGeom>
              <a:avLst/>
              <a:gdLst>
                <a:gd name="connsiteX0" fmla="*/ 468163 w 468667"/>
                <a:gd name="connsiteY0" fmla="*/ 343037 h 704767"/>
                <a:gd name="connsiteX1" fmla="*/ 410569 w 468667"/>
                <a:gd name="connsiteY1" fmla="*/ 402147 h 704767"/>
                <a:gd name="connsiteX2" fmla="*/ 316094 w 468667"/>
                <a:gd name="connsiteY2" fmla="*/ 591095 h 704767"/>
                <a:gd name="connsiteX3" fmla="*/ 307001 w 468667"/>
                <a:gd name="connsiteY3" fmla="*/ 649700 h 704767"/>
                <a:gd name="connsiteX4" fmla="*/ 242839 w 468667"/>
                <a:gd name="connsiteY4" fmla="*/ 704768 h 704767"/>
                <a:gd name="connsiteX5" fmla="*/ 242839 w 468667"/>
                <a:gd name="connsiteY5" fmla="*/ 704768 h 704767"/>
                <a:gd name="connsiteX6" fmla="*/ 178677 w 468667"/>
                <a:gd name="connsiteY6" fmla="*/ 626965 h 704767"/>
                <a:gd name="connsiteX7" fmla="*/ 217579 w 468667"/>
                <a:gd name="connsiteY7" fmla="*/ 426902 h 704767"/>
                <a:gd name="connsiteX8" fmla="*/ 88750 w 468667"/>
                <a:gd name="connsiteY8" fmla="*/ 433470 h 704767"/>
                <a:gd name="connsiteX9" fmla="*/ 1349 w 468667"/>
                <a:gd name="connsiteY9" fmla="*/ 334449 h 704767"/>
                <a:gd name="connsiteX10" fmla="*/ 48838 w 468667"/>
                <a:gd name="connsiteY10" fmla="*/ 64667 h 704767"/>
                <a:gd name="connsiteX11" fmla="*/ 125630 w 468667"/>
                <a:gd name="connsiteY11" fmla="*/ 0 h 704767"/>
                <a:gd name="connsiteX12" fmla="*/ 379751 w 468667"/>
                <a:gd name="connsiteY12" fmla="*/ 0 h 704767"/>
                <a:gd name="connsiteX13" fmla="*/ 425725 w 468667"/>
                <a:gd name="connsiteY13" fmla="*/ 6568 h 704767"/>
                <a:gd name="connsiteX14" fmla="*/ 468668 w 468667"/>
                <a:gd name="connsiteY14" fmla="*/ 19198 h 704767"/>
                <a:gd name="connsiteX15" fmla="*/ 468668 w 468667"/>
                <a:gd name="connsiteY15" fmla="*/ 343037 h 70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8667" h="704767">
                  <a:moveTo>
                    <a:pt x="468163" y="343037"/>
                  </a:moveTo>
                  <a:lnTo>
                    <a:pt x="410569" y="402147"/>
                  </a:lnTo>
                  <a:cubicBezTo>
                    <a:pt x="360048" y="453678"/>
                    <a:pt x="327209" y="519861"/>
                    <a:pt x="316094" y="591095"/>
                  </a:cubicBezTo>
                  <a:lnTo>
                    <a:pt x="307001" y="649700"/>
                  </a:lnTo>
                  <a:cubicBezTo>
                    <a:pt x="301949" y="681528"/>
                    <a:pt x="274667" y="704768"/>
                    <a:pt x="242839" y="704768"/>
                  </a:cubicBezTo>
                  <a:lnTo>
                    <a:pt x="242839" y="704768"/>
                  </a:lnTo>
                  <a:cubicBezTo>
                    <a:pt x="201917" y="704768"/>
                    <a:pt x="171099" y="667382"/>
                    <a:pt x="178677" y="626965"/>
                  </a:cubicBezTo>
                  <a:lnTo>
                    <a:pt x="217579" y="426902"/>
                  </a:lnTo>
                  <a:lnTo>
                    <a:pt x="88750" y="433470"/>
                  </a:lnTo>
                  <a:cubicBezTo>
                    <a:pt x="34693" y="437006"/>
                    <a:pt x="-8250" y="388506"/>
                    <a:pt x="1349" y="334449"/>
                  </a:cubicBezTo>
                  <a:lnTo>
                    <a:pt x="48838" y="64667"/>
                  </a:lnTo>
                  <a:cubicBezTo>
                    <a:pt x="54901" y="27281"/>
                    <a:pt x="87740" y="0"/>
                    <a:pt x="125630" y="0"/>
                  </a:cubicBezTo>
                  <a:lnTo>
                    <a:pt x="379751" y="0"/>
                  </a:lnTo>
                  <a:cubicBezTo>
                    <a:pt x="395412" y="0"/>
                    <a:pt x="410569" y="2021"/>
                    <a:pt x="425725" y="6568"/>
                  </a:cubicBezTo>
                  <a:lnTo>
                    <a:pt x="468668" y="19198"/>
                  </a:lnTo>
                  <a:lnTo>
                    <a:pt x="468668" y="343037"/>
                  </a:lnTo>
                  <a:close/>
                </a:path>
              </a:pathLst>
            </a:custGeom>
            <a:solidFill>
              <a:schemeClr val="bg2"/>
            </a:solidFill>
            <a:ln w="1999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23" name="קבוצה 432">
            <a:extLst>
              <a:ext uri="{FF2B5EF4-FFF2-40B4-BE49-F238E27FC236}">
                <a16:creationId xmlns:a16="http://schemas.microsoft.com/office/drawing/2014/main" id="{407729B5-D0D4-46A8-84B4-30DC74EBC609}"/>
              </a:ext>
            </a:extLst>
          </p:cNvPr>
          <p:cNvGrpSpPr/>
          <p:nvPr/>
        </p:nvGrpSpPr>
        <p:grpSpPr>
          <a:xfrm>
            <a:off x="6691814" y="2963813"/>
            <a:ext cx="147475" cy="132557"/>
            <a:chOff x="2231235" y="3350461"/>
            <a:chExt cx="692474" cy="705272"/>
          </a:xfrm>
        </p:grpSpPr>
        <p:sp>
          <p:nvSpPr>
            <p:cNvPr id="24" name="גרפיקה 424">
              <a:extLst>
                <a:ext uri="{FF2B5EF4-FFF2-40B4-BE49-F238E27FC236}">
                  <a16:creationId xmlns:a16="http://schemas.microsoft.com/office/drawing/2014/main" id="{222FE5CE-11B3-4F34-A847-A30C89541109}"/>
                </a:ext>
              </a:extLst>
            </p:cNvPr>
            <p:cNvSpPr/>
            <p:nvPr/>
          </p:nvSpPr>
          <p:spPr>
            <a:xfrm>
              <a:off x="2231235" y="3724316"/>
              <a:ext cx="158130" cy="331417"/>
            </a:xfrm>
            <a:custGeom>
              <a:avLst/>
              <a:gdLst>
                <a:gd name="connsiteX0" fmla="*/ 0 w 158130"/>
                <a:gd name="connsiteY0" fmla="*/ 331418 h 331417"/>
                <a:gd name="connsiteX1" fmla="*/ 91948 w 158130"/>
                <a:gd name="connsiteY1" fmla="*/ 331418 h 331417"/>
                <a:gd name="connsiteX2" fmla="*/ 158131 w 158130"/>
                <a:gd name="connsiteY2" fmla="*/ 265235 h 331417"/>
                <a:gd name="connsiteX3" fmla="*/ 158131 w 158130"/>
                <a:gd name="connsiteY3" fmla="*/ 66182 h 331417"/>
                <a:gd name="connsiteX4" fmla="*/ 91948 w 158130"/>
                <a:gd name="connsiteY4" fmla="*/ 0 h 331417"/>
                <a:gd name="connsiteX5" fmla="*/ 0 w 158130"/>
                <a:gd name="connsiteY5" fmla="*/ 0 h 331417"/>
                <a:gd name="connsiteX6" fmla="*/ 0 w 158130"/>
                <a:gd name="connsiteY6" fmla="*/ 331418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0" y="331418"/>
                  </a:moveTo>
                  <a:lnTo>
                    <a:pt x="91948" y="331418"/>
                  </a:lnTo>
                  <a:cubicBezTo>
                    <a:pt x="128323" y="331418"/>
                    <a:pt x="158131" y="301610"/>
                    <a:pt x="158131" y="265235"/>
                  </a:cubicBezTo>
                  <a:lnTo>
                    <a:pt x="158131" y="66182"/>
                  </a:lnTo>
                  <a:cubicBezTo>
                    <a:pt x="158131" y="29807"/>
                    <a:pt x="128323" y="0"/>
                    <a:pt x="91948" y="0"/>
                  </a:cubicBezTo>
                  <a:lnTo>
                    <a:pt x="0" y="0"/>
                  </a:lnTo>
                  <a:lnTo>
                    <a:pt x="0" y="331418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5" name="גרפיקה 424">
              <a:extLst>
                <a:ext uri="{FF2B5EF4-FFF2-40B4-BE49-F238E27FC236}">
                  <a16:creationId xmlns:a16="http://schemas.microsoft.com/office/drawing/2014/main" id="{49BAC68B-9332-49BA-94B8-FDD0CEBB61FE}"/>
                </a:ext>
              </a:extLst>
            </p:cNvPr>
            <p:cNvSpPr/>
            <p:nvPr/>
          </p:nvSpPr>
          <p:spPr>
            <a:xfrm>
              <a:off x="2454537" y="3350461"/>
              <a:ext cx="469172" cy="705272"/>
            </a:xfrm>
            <a:custGeom>
              <a:avLst/>
              <a:gdLst>
                <a:gd name="connsiteX0" fmla="*/ 505 w 469172"/>
                <a:gd name="connsiteY0" fmla="*/ 362235 h 705272"/>
                <a:gd name="connsiteX1" fmla="*/ 58099 w 469172"/>
                <a:gd name="connsiteY1" fmla="*/ 303126 h 705272"/>
                <a:gd name="connsiteX2" fmla="*/ 152573 w 469172"/>
                <a:gd name="connsiteY2" fmla="*/ 114177 h 705272"/>
                <a:gd name="connsiteX3" fmla="*/ 161667 w 469172"/>
                <a:gd name="connsiteY3" fmla="*/ 55573 h 705272"/>
                <a:gd name="connsiteX4" fmla="*/ 225829 w 469172"/>
                <a:gd name="connsiteY4" fmla="*/ 0 h 705272"/>
                <a:gd name="connsiteX5" fmla="*/ 225829 w 469172"/>
                <a:gd name="connsiteY5" fmla="*/ 0 h 705272"/>
                <a:gd name="connsiteX6" fmla="*/ 289991 w 469172"/>
                <a:gd name="connsiteY6" fmla="*/ 77802 h 705272"/>
                <a:gd name="connsiteX7" fmla="*/ 251089 w 469172"/>
                <a:gd name="connsiteY7" fmla="*/ 277865 h 705272"/>
                <a:gd name="connsiteX8" fmla="*/ 379918 w 469172"/>
                <a:gd name="connsiteY8" fmla="*/ 271298 h 705272"/>
                <a:gd name="connsiteX9" fmla="*/ 467824 w 469172"/>
                <a:gd name="connsiteY9" fmla="*/ 370824 h 705272"/>
                <a:gd name="connsiteX10" fmla="*/ 420335 w 469172"/>
                <a:gd name="connsiteY10" fmla="*/ 640606 h 705272"/>
                <a:gd name="connsiteX11" fmla="*/ 343543 w 469172"/>
                <a:gd name="connsiteY11" fmla="*/ 705273 h 705272"/>
                <a:gd name="connsiteX12" fmla="*/ 88917 w 469172"/>
                <a:gd name="connsiteY12" fmla="*/ 705273 h 705272"/>
                <a:gd name="connsiteX13" fmla="*/ 42943 w 469172"/>
                <a:gd name="connsiteY13" fmla="*/ 698705 h 705272"/>
                <a:gd name="connsiteX14" fmla="*/ 0 w 469172"/>
                <a:gd name="connsiteY14" fmla="*/ 686075 h 705272"/>
                <a:gd name="connsiteX15" fmla="*/ 0 w 469172"/>
                <a:gd name="connsiteY15" fmla="*/ 362235 h 70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9172" h="705272">
                  <a:moveTo>
                    <a:pt x="505" y="362235"/>
                  </a:moveTo>
                  <a:lnTo>
                    <a:pt x="58099" y="303126"/>
                  </a:lnTo>
                  <a:cubicBezTo>
                    <a:pt x="108620" y="251594"/>
                    <a:pt x="141459" y="185412"/>
                    <a:pt x="152573" y="114177"/>
                  </a:cubicBezTo>
                  <a:lnTo>
                    <a:pt x="161667" y="55573"/>
                  </a:lnTo>
                  <a:cubicBezTo>
                    <a:pt x="166214" y="23240"/>
                    <a:pt x="193495" y="0"/>
                    <a:pt x="225829" y="0"/>
                  </a:cubicBezTo>
                  <a:lnTo>
                    <a:pt x="225829" y="0"/>
                  </a:lnTo>
                  <a:cubicBezTo>
                    <a:pt x="266751" y="0"/>
                    <a:pt x="297569" y="37386"/>
                    <a:pt x="289991" y="77802"/>
                  </a:cubicBezTo>
                  <a:lnTo>
                    <a:pt x="251089" y="277865"/>
                  </a:lnTo>
                  <a:lnTo>
                    <a:pt x="379918" y="271298"/>
                  </a:lnTo>
                  <a:cubicBezTo>
                    <a:pt x="434481" y="268772"/>
                    <a:pt x="477423" y="317272"/>
                    <a:pt x="467824" y="370824"/>
                  </a:cubicBezTo>
                  <a:lnTo>
                    <a:pt x="420335" y="640606"/>
                  </a:lnTo>
                  <a:cubicBezTo>
                    <a:pt x="413767" y="677991"/>
                    <a:pt x="381433" y="705273"/>
                    <a:pt x="343543" y="705273"/>
                  </a:cubicBezTo>
                  <a:lnTo>
                    <a:pt x="88917" y="705273"/>
                  </a:lnTo>
                  <a:cubicBezTo>
                    <a:pt x="73255" y="705273"/>
                    <a:pt x="58099" y="703252"/>
                    <a:pt x="42943" y="698705"/>
                  </a:cubicBezTo>
                  <a:lnTo>
                    <a:pt x="0" y="686075"/>
                  </a:lnTo>
                  <a:lnTo>
                    <a:pt x="0" y="362235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26" name="קבוצה 429">
            <a:extLst>
              <a:ext uri="{FF2B5EF4-FFF2-40B4-BE49-F238E27FC236}">
                <a16:creationId xmlns:a16="http://schemas.microsoft.com/office/drawing/2014/main" id="{2BA84D73-138D-4B0E-A68D-E3FDDB29EA31}"/>
              </a:ext>
            </a:extLst>
          </p:cNvPr>
          <p:cNvGrpSpPr/>
          <p:nvPr/>
        </p:nvGrpSpPr>
        <p:grpSpPr>
          <a:xfrm>
            <a:off x="6691814" y="3170498"/>
            <a:ext cx="147475" cy="146844"/>
            <a:chOff x="1270397" y="3443391"/>
            <a:chExt cx="691970" cy="704767"/>
          </a:xfrm>
        </p:grpSpPr>
        <p:sp>
          <p:nvSpPr>
            <p:cNvPr id="27" name="גרפיקה 426">
              <a:extLst>
                <a:ext uri="{FF2B5EF4-FFF2-40B4-BE49-F238E27FC236}">
                  <a16:creationId xmlns:a16="http://schemas.microsoft.com/office/drawing/2014/main" id="{6B8379FB-7A18-4ACB-BE4E-DE964A9AA019}"/>
                </a:ext>
              </a:extLst>
            </p:cNvPr>
            <p:cNvSpPr/>
            <p:nvPr/>
          </p:nvSpPr>
          <p:spPr>
            <a:xfrm>
              <a:off x="1804237" y="3443391"/>
              <a:ext cx="158130" cy="331417"/>
            </a:xfrm>
            <a:custGeom>
              <a:avLst/>
              <a:gdLst>
                <a:gd name="connsiteX0" fmla="*/ 158131 w 158130"/>
                <a:gd name="connsiteY0" fmla="*/ 0 h 331417"/>
                <a:gd name="connsiteX1" fmla="*/ 66183 w 158130"/>
                <a:gd name="connsiteY1" fmla="*/ 0 h 331417"/>
                <a:gd name="connsiteX2" fmla="*/ 0 w 158130"/>
                <a:gd name="connsiteY2" fmla="*/ 66182 h 331417"/>
                <a:gd name="connsiteX3" fmla="*/ 0 w 158130"/>
                <a:gd name="connsiteY3" fmla="*/ 265235 h 331417"/>
                <a:gd name="connsiteX4" fmla="*/ 66183 w 158130"/>
                <a:gd name="connsiteY4" fmla="*/ 331418 h 331417"/>
                <a:gd name="connsiteX5" fmla="*/ 158131 w 158130"/>
                <a:gd name="connsiteY5" fmla="*/ 331418 h 331417"/>
                <a:gd name="connsiteX6" fmla="*/ 158131 w 158130"/>
                <a:gd name="connsiteY6" fmla="*/ 0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158131" y="0"/>
                  </a:moveTo>
                  <a:lnTo>
                    <a:pt x="66183" y="0"/>
                  </a:lnTo>
                  <a:cubicBezTo>
                    <a:pt x="29807" y="0"/>
                    <a:pt x="0" y="29807"/>
                    <a:pt x="0" y="66182"/>
                  </a:cubicBezTo>
                  <a:lnTo>
                    <a:pt x="0" y="265235"/>
                  </a:lnTo>
                  <a:cubicBezTo>
                    <a:pt x="0" y="301610"/>
                    <a:pt x="29807" y="331418"/>
                    <a:pt x="66183" y="331418"/>
                  </a:cubicBezTo>
                  <a:lnTo>
                    <a:pt x="158131" y="331418"/>
                  </a:lnTo>
                  <a:lnTo>
                    <a:pt x="158131" y="0"/>
                  </a:lnTo>
                  <a:close/>
                </a:path>
              </a:pathLst>
            </a:custGeom>
            <a:solidFill>
              <a:schemeClr val="bg2"/>
            </a:solidFill>
            <a:ln w="1999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8" name="גרפיקה 426">
              <a:extLst>
                <a:ext uri="{FF2B5EF4-FFF2-40B4-BE49-F238E27FC236}">
                  <a16:creationId xmlns:a16="http://schemas.microsoft.com/office/drawing/2014/main" id="{644AA7B5-324C-43EE-97ED-A6C2962B6150}"/>
                </a:ext>
              </a:extLst>
            </p:cNvPr>
            <p:cNvSpPr/>
            <p:nvPr/>
          </p:nvSpPr>
          <p:spPr>
            <a:xfrm>
              <a:off x="1270397" y="3443391"/>
              <a:ext cx="468667" cy="704767"/>
            </a:xfrm>
            <a:custGeom>
              <a:avLst/>
              <a:gdLst>
                <a:gd name="connsiteX0" fmla="*/ 468163 w 468667"/>
                <a:gd name="connsiteY0" fmla="*/ 343037 h 704767"/>
                <a:gd name="connsiteX1" fmla="*/ 410569 w 468667"/>
                <a:gd name="connsiteY1" fmla="*/ 402147 h 704767"/>
                <a:gd name="connsiteX2" fmla="*/ 316094 w 468667"/>
                <a:gd name="connsiteY2" fmla="*/ 591095 h 704767"/>
                <a:gd name="connsiteX3" fmla="*/ 307001 w 468667"/>
                <a:gd name="connsiteY3" fmla="*/ 649700 h 704767"/>
                <a:gd name="connsiteX4" fmla="*/ 242839 w 468667"/>
                <a:gd name="connsiteY4" fmla="*/ 704768 h 704767"/>
                <a:gd name="connsiteX5" fmla="*/ 242839 w 468667"/>
                <a:gd name="connsiteY5" fmla="*/ 704768 h 704767"/>
                <a:gd name="connsiteX6" fmla="*/ 178677 w 468667"/>
                <a:gd name="connsiteY6" fmla="*/ 626965 h 704767"/>
                <a:gd name="connsiteX7" fmla="*/ 217579 w 468667"/>
                <a:gd name="connsiteY7" fmla="*/ 426902 h 704767"/>
                <a:gd name="connsiteX8" fmla="*/ 88750 w 468667"/>
                <a:gd name="connsiteY8" fmla="*/ 433470 h 704767"/>
                <a:gd name="connsiteX9" fmla="*/ 1349 w 468667"/>
                <a:gd name="connsiteY9" fmla="*/ 334449 h 704767"/>
                <a:gd name="connsiteX10" fmla="*/ 48838 w 468667"/>
                <a:gd name="connsiteY10" fmla="*/ 64667 h 704767"/>
                <a:gd name="connsiteX11" fmla="*/ 125630 w 468667"/>
                <a:gd name="connsiteY11" fmla="*/ 0 h 704767"/>
                <a:gd name="connsiteX12" fmla="*/ 379751 w 468667"/>
                <a:gd name="connsiteY12" fmla="*/ 0 h 704767"/>
                <a:gd name="connsiteX13" fmla="*/ 425725 w 468667"/>
                <a:gd name="connsiteY13" fmla="*/ 6568 h 704767"/>
                <a:gd name="connsiteX14" fmla="*/ 468668 w 468667"/>
                <a:gd name="connsiteY14" fmla="*/ 19198 h 704767"/>
                <a:gd name="connsiteX15" fmla="*/ 468668 w 468667"/>
                <a:gd name="connsiteY15" fmla="*/ 343037 h 70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8667" h="704767">
                  <a:moveTo>
                    <a:pt x="468163" y="343037"/>
                  </a:moveTo>
                  <a:lnTo>
                    <a:pt x="410569" y="402147"/>
                  </a:lnTo>
                  <a:cubicBezTo>
                    <a:pt x="360048" y="453678"/>
                    <a:pt x="327209" y="519861"/>
                    <a:pt x="316094" y="591095"/>
                  </a:cubicBezTo>
                  <a:lnTo>
                    <a:pt x="307001" y="649700"/>
                  </a:lnTo>
                  <a:cubicBezTo>
                    <a:pt x="301949" y="681528"/>
                    <a:pt x="274667" y="704768"/>
                    <a:pt x="242839" y="704768"/>
                  </a:cubicBezTo>
                  <a:lnTo>
                    <a:pt x="242839" y="704768"/>
                  </a:lnTo>
                  <a:cubicBezTo>
                    <a:pt x="201917" y="704768"/>
                    <a:pt x="171099" y="667382"/>
                    <a:pt x="178677" y="626965"/>
                  </a:cubicBezTo>
                  <a:lnTo>
                    <a:pt x="217579" y="426902"/>
                  </a:lnTo>
                  <a:lnTo>
                    <a:pt x="88750" y="433470"/>
                  </a:lnTo>
                  <a:cubicBezTo>
                    <a:pt x="34693" y="437006"/>
                    <a:pt x="-8250" y="388506"/>
                    <a:pt x="1349" y="334449"/>
                  </a:cubicBezTo>
                  <a:lnTo>
                    <a:pt x="48838" y="64667"/>
                  </a:lnTo>
                  <a:cubicBezTo>
                    <a:pt x="54901" y="27281"/>
                    <a:pt x="87740" y="0"/>
                    <a:pt x="125630" y="0"/>
                  </a:cubicBezTo>
                  <a:lnTo>
                    <a:pt x="379751" y="0"/>
                  </a:lnTo>
                  <a:cubicBezTo>
                    <a:pt x="395412" y="0"/>
                    <a:pt x="410569" y="2021"/>
                    <a:pt x="425725" y="6568"/>
                  </a:cubicBezTo>
                  <a:lnTo>
                    <a:pt x="468668" y="19198"/>
                  </a:lnTo>
                  <a:lnTo>
                    <a:pt x="468668" y="343037"/>
                  </a:lnTo>
                  <a:close/>
                </a:path>
              </a:pathLst>
            </a:custGeom>
            <a:solidFill>
              <a:schemeClr val="bg2"/>
            </a:solidFill>
            <a:ln w="1999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29" name="קבוצה 432">
            <a:extLst>
              <a:ext uri="{FF2B5EF4-FFF2-40B4-BE49-F238E27FC236}">
                <a16:creationId xmlns:a16="http://schemas.microsoft.com/office/drawing/2014/main" id="{9847D924-85AE-4C9C-9D18-D64FCC6A0F89}"/>
              </a:ext>
            </a:extLst>
          </p:cNvPr>
          <p:cNvGrpSpPr/>
          <p:nvPr/>
        </p:nvGrpSpPr>
        <p:grpSpPr>
          <a:xfrm>
            <a:off x="6456336" y="3780846"/>
            <a:ext cx="147475" cy="132557"/>
            <a:chOff x="2231235" y="3350461"/>
            <a:chExt cx="692474" cy="705272"/>
          </a:xfrm>
        </p:grpSpPr>
        <p:sp>
          <p:nvSpPr>
            <p:cNvPr id="30" name="גרפיקה 424">
              <a:extLst>
                <a:ext uri="{FF2B5EF4-FFF2-40B4-BE49-F238E27FC236}">
                  <a16:creationId xmlns:a16="http://schemas.microsoft.com/office/drawing/2014/main" id="{7CC4507E-E749-40FB-9993-97DCFDD89B78}"/>
                </a:ext>
              </a:extLst>
            </p:cNvPr>
            <p:cNvSpPr/>
            <p:nvPr/>
          </p:nvSpPr>
          <p:spPr>
            <a:xfrm>
              <a:off x="2231235" y="3724316"/>
              <a:ext cx="158130" cy="331417"/>
            </a:xfrm>
            <a:custGeom>
              <a:avLst/>
              <a:gdLst>
                <a:gd name="connsiteX0" fmla="*/ 0 w 158130"/>
                <a:gd name="connsiteY0" fmla="*/ 331418 h 331417"/>
                <a:gd name="connsiteX1" fmla="*/ 91948 w 158130"/>
                <a:gd name="connsiteY1" fmla="*/ 331418 h 331417"/>
                <a:gd name="connsiteX2" fmla="*/ 158131 w 158130"/>
                <a:gd name="connsiteY2" fmla="*/ 265235 h 331417"/>
                <a:gd name="connsiteX3" fmla="*/ 158131 w 158130"/>
                <a:gd name="connsiteY3" fmla="*/ 66182 h 331417"/>
                <a:gd name="connsiteX4" fmla="*/ 91948 w 158130"/>
                <a:gd name="connsiteY4" fmla="*/ 0 h 331417"/>
                <a:gd name="connsiteX5" fmla="*/ 0 w 158130"/>
                <a:gd name="connsiteY5" fmla="*/ 0 h 331417"/>
                <a:gd name="connsiteX6" fmla="*/ 0 w 158130"/>
                <a:gd name="connsiteY6" fmla="*/ 331418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0" y="331418"/>
                  </a:moveTo>
                  <a:lnTo>
                    <a:pt x="91948" y="331418"/>
                  </a:lnTo>
                  <a:cubicBezTo>
                    <a:pt x="128323" y="331418"/>
                    <a:pt x="158131" y="301610"/>
                    <a:pt x="158131" y="265235"/>
                  </a:cubicBezTo>
                  <a:lnTo>
                    <a:pt x="158131" y="66182"/>
                  </a:lnTo>
                  <a:cubicBezTo>
                    <a:pt x="158131" y="29807"/>
                    <a:pt x="128323" y="0"/>
                    <a:pt x="91948" y="0"/>
                  </a:cubicBezTo>
                  <a:lnTo>
                    <a:pt x="0" y="0"/>
                  </a:lnTo>
                  <a:lnTo>
                    <a:pt x="0" y="331418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1" name="גרפיקה 424">
              <a:extLst>
                <a:ext uri="{FF2B5EF4-FFF2-40B4-BE49-F238E27FC236}">
                  <a16:creationId xmlns:a16="http://schemas.microsoft.com/office/drawing/2014/main" id="{15344A6B-7A34-4E54-8AC9-9957AA8F244D}"/>
                </a:ext>
              </a:extLst>
            </p:cNvPr>
            <p:cNvSpPr/>
            <p:nvPr/>
          </p:nvSpPr>
          <p:spPr>
            <a:xfrm>
              <a:off x="2454537" y="3350461"/>
              <a:ext cx="469172" cy="705272"/>
            </a:xfrm>
            <a:custGeom>
              <a:avLst/>
              <a:gdLst>
                <a:gd name="connsiteX0" fmla="*/ 505 w 469172"/>
                <a:gd name="connsiteY0" fmla="*/ 362235 h 705272"/>
                <a:gd name="connsiteX1" fmla="*/ 58099 w 469172"/>
                <a:gd name="connsiteY1" fmla="*/ 303126 h 705272"/>
                <a:gd name="connsiteX2" fmla="*/ 152573 w 469172"/>
                <a:gd name="connsiteY2" fmla="*/ 114177 h 705272"/>
                <a:gd name="connsiteX3" fmla="*/ 161667 w 469172"/>
                <a:gd name="connsiteY3" fmla="*/ 55573 h 705272"/>
                <a:gd name="connsiteX4" fmla="*/ 225829 w 469172"/>
                <a:gd name="connsiteY4" fmla="*/ 0 h 705272"/>
                <a:gd name="connsiteX5" fmla="*/ 225829 w 469172"/>
                <a:gd name="connsiteY5" fmla="*/ 0 h 705272"/>
                <a:gd name="connsiteX6" fmla="*/ 289991 w 469172"/>
                <a:gd name="connsiteY6" fmla="*/ 77802 h 705272"/>
                <a:gd name="connsiteX7" fmla="*/ 251089 w 469172"/>
                <a:gd name="connsiteY7" fmla="*/ 277865 h 705272"/>
                <a:gd name="connsiteX8" fmla="*/ 379918 w 469172"/>
                <a:gd name="connsiteY8" fmla="*/ 271298 h 705272"/>
                <a:gd name="connsiteX9" fmla="*/ 467824 w 469172"/>
                <a:gd name="connsiteY9" fmla="*/ 370824 h 705272"/>
                <a:gd name="connsiteX10" fmla="*/ 420335 w 469172"/>
                <a:gd name="connsiteY10" fmla="*/ 640606 h 705272"/>
                <a:gd name="connsiteX11" fmla="*/ 343543 w 469172"/>
                <a:gd name="connsiteY11" fmla="*/ 705273 h 705272"/>
                <a:gd name="connsiteX12" fmla="*/ 88917 w 469172"/>
                <a:gd name="connsiteY12" fmla="*/ 705273 h 705272"/>
                <a:gd name="connsiteX13" fmla="*/ 42943 w 469172"/>
                <a:gd name="connsiteY13" fmla="*/ 698705 h 705272"/>
                <a:gd name="connsiteX14" fmla="*/ 0 w 469172"/>
                <a:gd name="connsiteY14" fmla="*/ 686075 h 705272"/>
                <a:gd name="connsiteX15" fmla="*/ 0 w 469172"/>
                <a:gd name="connsiteY15" fmla="*/ 362235 h 70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9172" h="705272">
                  <a:moveTo>
                    <a:pt x="505" y="362235"/>
                  </a:moveTo>
                  <a:lnTo>
                    <a:pt x="58099" y="303126"/>
                  </a:lnTo>
                  <a:cubicBezTo>
                    <a:pt x="108620" y="251594"/>
                    <a:pt x="141459" y="185412"/>
                    <a:pt x="152573" y="114177"/>
                  </a:cubicBezTo>
                  <a:lnTo>
                    <a:pt x="161667" y="55573"/>
                  </a:lnTo>
                  <a:cubicBezTo>
                    <a:pt x="166214" y="23240"/>
                    <a:pt x="193495" y="0"/>
                    <a:pt x="225829" y="0"/>
                  </a:cubicBezTo>
                  <a:lnTo>
                    <a:pt x="225829" y="0"/>
                  </a:lnTo>
                  <a:cubicBezTo>
                    <a:pt x="266751" y="0"/>
                    <a:pt x="297569" y="37386"/>
                    <a:pt x="289991" y="77802"/>
                  </a:cubicBezTo>
                  <a:lnTo>
                    <a:pt x="251089" y="277865"/>
                  </a:lnTo>
                  <a:lnTo>
                    <a:pt x="379918" y="271298"/>
                  </a:lnTo>
                  <a:cubicBezTo>
                    <a:pt x="434481" y="268772"/>
                    <a:pt x="477423" y="317272"/>
                    <a:pt x="467824" y="370824"/>
                  </a:cubicBezTo>
                  <a:lnTo>
                    <a:pt x="420335" y="640606"/>
                  </a:lnTo>
                  <a:cubicBezTo>
                    <a:pt x="413767" y="677991"/>
                    <a:pt x="381433" y="705273"/>
                    <a:pt x="343543" y="705273"/>
                  </a:cubicBezTo>
                  <a:lnTo>
                    <a:pt x="88917" y="705273"/>
                  </a:lnTo>
                  <a:cubicBezTo>
                    <a:pt x="73255" y="705273"/>
                    <a:pt x="58099" y="703252"/>
                    <a:pt x="42943" y="698705"/>
                  </a:cubicBezTo>
                  <a:lnTo>
                    <a:pt x="0" y="686075"/>
                  </a:lnTo>
                  <a:lnTo>
                    <a:pt x="0" y="362235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2" name="קבוצה 432">
            <a:extLst>
              <a:ext uri="{FF2B5EF4-FFF2-40B4-BE49-F238E27FC236}">
                <a16:creationId xmlns:a16="http://schemas.microsoft.com/office/drawing/2014/main" id="{E5B48507-5000-4737-A84D-5C070223EDC4}"/>
              </a:ext>
            </a:extLst>
          </p:cNvPr>
          <p:cNvGrpSpPr/>
          <p:nvPr/>
        </p:nvGrpSpPr>
        <p:grpSpPr>
          <a:xfrm>
            <a:off x="6456336" y="3963408"/>
            <a:ext cx="147475" cy="132557"/>
            <a:chOff x="2231235" y="3350461"/>
            <a:chExt cx="692474" cy="705272"/>
          </a:xfrm>
        </p:grpSpPr>
        <p:sp>
          <p:nvSpPr>
            <p:cNvPr id="33" name="גרפיקה 424">
              <a:extLst>
                <a:ext uri="{FF2B5EF4-FFF2-40B4-BE49-F238E27FC236}">
                  <a16:creationId xmlns:a16="http://schemas.microsoft.com/office/drawing/2014/main" id="{6EBE014A-E5C6-480F-87D3-114E9C4226C8}"/>
                </a:ext>
              </a:extLst>
            </p:cNvPr>
            <p:cNvSpPr/>
            <p:nvPr/>
          </p:nvSpPr>
          <p:spPr>
            <a:xfrm>
              <a:off x="2231235" y="3724316"/>
              <a:ext cx="158130" cy="331417"/>
            </a:xfrm>
            <a:custGeom>
              <a:avLst/>
              <a:gdLst>
                <a:gd name="connsiteX0" fmla="*/ 0 w 158130"/>
                <a:gd name="connsiteY0" fmla="*/ 331418 h 331417"/>
                <a:gd name="connsiteX1" fmla="*/ 91948 w 158130"/>
                <a:gd name="connsiteY1" fmla="*/ 331418 h 331417"/>
                <a:gd name="connsiteX2" fmla="*/ 158131 w 158130"/>
                <a:gd name="connsiteY2" fmla="*/ 265235 h 331417"/>
                <a:gd name="connsiteX3" fmla="*/ 158131 w 158130"/>
                <a:gd name="connsiteY3" fmla="*/ 66182 h 331417"/>
                <a:gd name="connsiteX4" fmla="*/ 91948 w 158130"/>
                <a:gd name="connsiteY4" fmla="*/ 0 h 331417"/>
                <a:gd name="connsiteX5" fmla="*/ 0 w 158130"/>
                <a:gd name="connsiteY5" fmla="*/ 0 h 331417"/>
                <a:gd name="connsiteX6" fmla="*/ 0 w 158130"/>
                <a:gd name="connsiteY6" fmla="*/ 331418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0" y="331418"/>
                  </a:moveTo>
                  <a:lnTo>
                    <a:pt x="91948" y="331418"/>
                  </a:lnTo>
                  <a:cubicBezTo>
                    <a:pt x="128323" y="331418"/>
                    <a:pt x="158131" y="301610"/>
                    <a:pt x="158131" y="265235"/>
                  </a:cubicBezTo>
                  <a:lnTo>
                    <a:pt x="158131" y="66182"/>
                  </a:lnTo>
                  <a:cubicBezTo>
                    <a:pt x="158131" y="29807"/>
                    <a:pt x="128323" y="0"/>
                    <a:pt x="91948" y="0"/>
                  </a:cubicBezTo>
                  <a:lnTo>
                    <a:pt x="0" y="0"/>
                  </a:lnTo>
                  <a:lnTo>
                    <a:pt x="0" y="331418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" name="גרפיקה 424">
              <a:extLst>
                <a:ext uri="{FF2B5EF4-FFF2-40B4-BE49-F238E27FC236}">
                  <a16:creationId xmlns:a16="http://schemas.microsoft.com/office/drawing/2014/main" id="{9EF82213-365B-437E-966E-07FA47E098D3}"/>
                </a:ext>
              </a:extLst>
            </p:cNvPr>
            <p:cNvSpPr/>
            <p:nvPr/>
          </p:nvSpPr>
          <p:spPr>
            <a:xfrm>
              <a:off x="2454537" y="3350461"/>
              <a:ext cx="469172" cy="705272"/>
            </a:xfrm>
            <a:custGeom>
              <a:avLst/>
              <a:gdLst>
                <a:gd name="connsiteX0" fmla="*/ 505 w 469172"/>
                <a:gd name="connsiteY0" fmla="*/ 362235 h 705272"/>
                <a:gd name="connsiteX1" fmla="*/ 58099 w 469172"/>
                <a:gd name="connsiteY1" fmla="*/ 303126 h 705272"/>
                <a:gd name="connsiteX2" fmla="*/ 152573 w 469172"/>
                <a:gd name="connsiteY2" fmla="*/ 114177 h 705272"/>
                <a:gd name="connsiteX3" fmla="*/ 161667 w 469172"/>
                <a:gd name="connsiteY3" fmla="*/ 55573 h 705272"/>
                <a:gd name="connsiteX4" fmla="*/ 225829 w 469172"/>
                <a:gd name="connsiteY4" fmla="*/ 0 h 705272"/>
                <a:gd name="connsiteX5" fmla="*/ 225829 w 469172"/>
                <a:gd name="connsiteY5" fmla="*/ 0 h 705272"/>
                <a:gd name="connsiteX6" fmla="*/ 289991 w 469172"/>
                <a:gd name="connsiteY6" fmla="*/ 77802 h 705272"/>
                <a:gd name="connsiteX7" fmla="*/ 251089 w 469172"/>
                <a:gd name="connsiteY7" fmla="*/ 277865 h 705272"/>
                <a:gd name="connsiteX8" fmla="*/ 379918 w 469172"/>
                <a:gd name="connsiteY8" fmla="*/ 271298 h 705272"/>
                <a:gd name="connsiteX9" fmla="*/ 467824 w 469172"/>
                <a:gd name="connsiteY9" fmla="*/ 370824 h 705272"/>
                <a:gd name="connsiteX10" fmla="*/ 420335 w 469172"/>
                <a:gd name="connsiteY10" fmla="*/ 640606 h 705272"/>
                <a:gd name="connsiteX11" fmla="*/ 343543 w 469172"/>
                <a:gd name="connsiteY11" fmla="*/ 705273 h 705272"/>
                <a:gd name="connsiteX12" fmla="*/ 88917 w 469172"/>
                <a:gd name="connsiteY12" fmla="*/ 705273 h 705272"/>
                <a:gd name="connsiteX13" fmla="*/ 42943 w 469172"/>
                <a:gd name="connsiteY13" fmla="*/ 698705 h 705272"/>
                <a:gd name="connsiteX14" fmla="*/ 0 w 469172"/>
                <a:gd name="connsiteY14" fmla="*/ 686075 h 705272"/>
                <a:gd name="connsiteX15" fmla="*/ 0 w 469172"/>
                <a:gd name="connsiteY15" fmla="*/ 362235 h 70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9172" h="705272">
                  <a:moveTo>
                    <a:pt x="505" y="362235"/>
                  </a:moveTo>
                  <a:lnTo>
                    <a:pt x="58099" y="303126"/>
                  </a:lnTo>
                  <a:cubicBezTo>
                    <a:pt x="108620" y="251594"/>
                    <a:pt x="141459" y="185412"/>
                    <a:pt x="152573" y="114177"/>
                  </a:cubicBezTo>
                  <a:lnTo>
                    <a:pt x="161667" y="55573"/>
                  </a:lnTo>
                  <a:cubicBezTo>
                    <a:pt x="166214" y="23240"/>
                    <a:pt x="193495" y="0"/>
                    <a:pt x="225829" y="0"/>
                  </a:cubicBezTo>
                  <a:lnTo>
                    <a:pt x="225829" y="0"/>
                  </a:lnTo>
                  <a:cubicBezTo>
                    <a:pt x="266751" y="0"/>
                    <a:pt x="297569" y="37386"/>
                    <a:pt x="289991" y="77802"/>
                  </a:cubicBezTo>
                  <a:lnTo>
                    <a:pt x="251089" y="277865"/>
                  </a:lnTo>
                  <a:lnTo>
                    <a:pt x="379918" y="271298"/>
                  </a:lnTo>
                  <a:cubicBezTo>
                    <a:pt x="434481" y="268772"/>
                    <a:pt x="477423" y="317272"/>
                    <a:pt x="467824" y="370824"/>
                  </a:cubicBezTo>
                  <a:lnTo>
                    <a:pt x="420335" y="640606"/>
                  </a:lnTo>
                  <a:cubicBezTo>
                    <a:pt x="413767" y="677991"/>
                    <a:pt x="381433" y="705273"/>
                    <a:pt x="343543" y="705273"/>
                  </a:cubicBezTo>
                  <a:lnTo>
                    <a:pt x="88917" y="705273"/>
                  </a:lnTo>
                  <a:cubicBezTo>
                    <a:pt x="73255" y="705273"/>
                    <a:pt x="58099" y="703252"/>
                    <a:pt x="42943" y="698705"/>
                  </a:cubicBezTo>
                  <a:lnTo>
                    <a:pt x="0" y="686075"/>
                  </a:lnTo>
                  <a:lnTo>
                    <a:pt x="0" y="362235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5" name="קבוצה 432">
            <a:extLst>
              <a:ext uri="{FF2B5EF4-FFF2-40B4-BE49-F238E27FC236}">
                <a16:creationId xmlns:a16="http://schemas.microsoft.com/office/drawing/2014/main" id="{1BCD2598-B3B9-40FE-B2EF-23592296624E}"/>
              </a:ext>
            </a:extLst>
          </p:cNvPr>
          <p:cNvGrpSpPr/>
          <p:nvPr/>
        </p:nvGrpSpPr>
        <p:grpSpPr>
          <a:xfrm>
            <a:off x="6456336" y="4149146"/>
            <a:ext cx="147475" cy="132557"/>
            <a:chOff x="2231235" y="3350461"/>
            <a:chExt cx="692474" cy="705272"/>
          </a:xfrm>
        </p:grpSpPr>
        <p:sp>
          <p:nvSpPr>
            <p:cNvPr id="36" name="גרפיקה 424">
              <a:extLst>
                <a:ext uri="{FF2B5EF4-FFF2-40B4-BE49-F238E27FC236}">
                  <a16:creationId xmlns:a16="http://schemas.microsoft.com/office/drawing/2014/main" id="{12D6FE64-2D28-4D15-BACB-5E188CC0B6AB}"/>
                </a:ext>
              </a:extLst>
            </p:cNvPr>
            <p:cNvSpPr/>
            <p:nvPr/>
          </p:nvSpPr>
          <p:spPr>
            <a:xfrm>
              <a:off x="2231235" y="3724316"/>
              <a:ext cx="158130" cy="331417"/>
            </a:xfrm>
            <a:custGeom>
              <a:avLst/>
              <a:gdLst>
                <a:gd name="connsiteX0" fmla="*/ 0 w 158130"/>
                <a:gd name="connsiteY0" fmla="*/ 331418 h 331417"/>
                <a:gd name="connsiteX1" fmla="*/ 91948 w 158130"/>
                <a:gd name="connsiteY1" fmla="*/ 331418 h 331417"/>
                <a:gd name="connsiteX2" fmla="*/ 158131 w 158130"/>
                <a:gd name="connsiteY2" fmla="*/ 265235 h 331417"/>
                <a:gd name="connsiteX3" fmla="*/ 158131 w 158130"/>
                <a:gd name="connsiteY3" fmla="*/ 66182 h 331417"/>
                <a:gd name="connsiteX4" fmla="*/ 91948 w 158130"/>
                <a:gd name="connsiteY4" fmla="*/ 0 h 331417"/>
                <a:gd name="connsiteX5" fmla="*/ 0 w 158130"/>
                <a:gd name="connsiteY5" fmla="*/ 0 h 331417"/>
                <a:gd name="connsiteX6" fmla="*/ 0 w 158130"/>
                <a:gd name="connsiteY6" fmla="*/ 331418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0" y="331418"/>
                  </a:moveTo>
                  <a:lnTo>
                    <a:pt x="91948" y="331418"/>
                  </a:lnTo>
                  <a:cubicBezTo>
                    <a:pt x="128323" y="331418"/>
                    <a:pt x="158131" y="301610"/>
                    <a:pt x="158131" y="265235"/>
                  </a:cubicBezTo>
                  <a:lnTo>
                    <a:pt x="158131" y="66182"/>
                  </a:lnTo>
                  <a:cubicBezTo>
                    <a:pt x="158131" y="29807"/>
                    <a:pt x="128323" y="0"/>
                    <a:pt x="91948" y="0"/>
                  </a:cubicBezTo>
                  <a:lnTo>
                    <a:pt x="0" y="0"/>
                  </a:lnTo>
                  <a:lnTo>
                    <a:pt x="0" y="331418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" name="גרפיקה 424">
              <a:extLst>
                <a:ext uri="{FF2B5EF4-FFF2-40B4-BE49-F238E27FC236}">
                  <a16:creationId xmlns:a16="http://schemas.microsoft.com/office/drawing/2014/main" id="{EBF25B14-9BAC-444C-A581-E23E452243C9}"/>
                </a:ext>
              </a:extLst>
            </p:cNvPr>
            <p:cNvSpPr/>
            <p:nvPr/>
          </p:nvSpPr>
          <p:spPr>
            <a:xfrm>
              <a:off x="2454537" y="3350461"/>
              <a:ext cx="469172" cy="705272"/>
            </a:xfrm>
            <a:custGeom>
              <a:avLst/>
              <a:gdLst>
                <a:gd name="connsiteX0" fmla="*/ 505 w 469172"/>
                <a:gd name="connsiteY0" fmla="*/ 362235 h 705272"/>
                <a:gd name="connsiteX1" fmla="*/ 58099 w 469172"/>
                <a:gd name="connsiteY1" fmla="*/ 303126 h 705272"/>
                <a:gd name="connsiteX2" fmla="*/ 152573 w 469172"/>
                <a:gd name="connsiteY2" fmla="*/ 114177 h 705272"/>
                <a:gd name="connsiteX3" fmla="*/ 161667 w 469172"/>
                <a:gd name="connsiteY3" fmla="*/ 55573 h 705272"/>
                <a:gd name="connsiteX4" fmla="*/ 225829 w 469172"/>
                <a:gd name="connsiteY4" fmla="*/ 0 h 705272"/>
                <a:gd name="connsiteX5" fmla="*/ 225829 w 469172"/>
                <a:gd name="connsiteY5" fmla="*/ 0 h 705272"/>
                <a:gd name="connsiteX6" fmla="*/ 289991 w 469172"/>
                <a:gd name="connsiteY6" fmla="*/ 77802 h 705272"/>
                <a:gd name="connsiteX7" fmla="*/ 251089 w 469172"/>
                <a:gd name="connsiteY7" fmla="*/ 277865 h 705272"/>
                <a:gd name="connsiteX8" fmla="*/ 379918 w 469172"/>
                <a:gd name="connsiteY8" fmla="*/ 271298 h 705272"/>
                <a:gd name="connsiteX9" fmla="*/ 467824 w 469172"/>
                <a:gd name="connsiteY9" fmla="*/ 370824 h 705272"/>
                <a:gd name="connsiteX10" fmla="*/ 420335 w 469172"/>
                <a:gd name="connsiteY10" fmla="*/ 640606 h 705272"/>
                <a:gd name="connsiteX11" fmla="*/ 343543 w 469172"/>
                <a:gd name="connsiteY11" fmla="*/ 705273 h 705272"/>
                <a:gd name="connsiteX12" fmla="*/ 88917 w 469172"/>
                <a:gd name="connsiteY12" fmla="*/ 705273 h 705272"/>
                <a:gd name="connsiteX13" fmla="*/ 42943 w 469172"/>
                <a:gd name="connsiteY13" fmla="*/ 698705 h 705272"/>
                <a:gd name="connsiteX14" fmla="*/ 0 w 469172"/>
                <a:gd name="connsiteY14" fmla="*/ 686075 h 705272"/>
                <a:gd name="connsiteX15" fmla="*/ 0 w 469172"/>
                <a:gd name="connsiteY15" fmla="*/ 362235 h 70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9172" h="705272">
                  <a:moveTo>
                    <a:pt x="505" y="362235"/>
                  </a:moveTo>
                  <a:lnTo>
                    <a:pt x="58099" y="303126"/>
                  </a:lnTo>
                  <a:cubicBezTo>
                    <a:pt x="108620" y="251594"/>
                    <a:pt x="141459" y="185412"/>
                    <a:pt x="152573" y="114177"/>
                  </a:cubicBezTo>
                  <a:lnTo>
                    <a:pt x="161667" y="55573"/>
                  </a:lnTo>
                  <a:cubicBezTo>
                    <a:pt x="166214" y="23240"/>
                    <a:pt x="193495" y="0"/>
                    <a:pt x="225829" y="0"/>
                  </a:cubicBezTo>
                  <a:lnTo>
                    <a:pt x="225829" y="0"/>
                  </a:lnTo>
                  <a:cubicBezTo>
                    <a:pt x="266751" y="0"/>
                    <a:pt x="297569" y="37386"/>
                    <a:pt x="289991" y="77802"/>
                  </a:cubicBezTo>
                  <a:lnTo>
                    <a:pt x="251089" y="277865"/>
                  </a:lnTo>
                  <a:lnTo>
                    <a:pt x="379918" y="271298"/>
                  </a:lnTo>
                  <a:cubicBezTo>
                    <a:pt x="434481" y="268772"/>
                    <a:pt x="477423" y="317272"/>
                    <a:pt x="467824" y="370824"/>
                  </a:cubicBezTo>
                  <a:lnTo>
                    <a:pt x="420335" y="640606"/>
                  </a:lnTo>
                  <a:cubicBezTo>
                    <a:pt x="413767" y="677991"/>
                    <a:pt x="381433" y="705273"/>
                    <a:pt x="343543" y="705273"/>
                  </a:cubicBezTo>
                  <a:lnTo>
                    <a:pt x="88917" y="705273"/>
                  </a:lnTo>
                  <a:cubicBezTo>
                    <a:pt x="73255" y="705273"/>
                    <a:pt x="58099" y="703252"/>
                    <a:pt x="42943" y="698705"/>
                  </a:cubicBezTo>
                  <a:lnTo>
                    <a:pt x="0" y="686075"/>
                  </a:lnTo>
                  <a:lnTo>
                    <a:pt x="0" y="362235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8" name="קבוצה 429">
            <a:extLst>
              <a:ext uri="{FF2B5EF4-FFF2-40B4-BE49-F238E27FC236}">
                <a16:creationId xmlns:a16="http://schemas.microsoft.com/office/drawing/2014/main" id="{598E5772-6F02-4F4C-8793-4AA756647FCD}"/>
              </a:ext>
            </a:extLst>
          </p:cNvPr>
          <p:cNvGrpSpPr/>
          <p:nvPr/>
        </p:nvGrpSpPr>
        <p:grpSpPr>
          <a:xfrm>
            <a:off x="6456336" y="4361945"/>
            <a:ext cx="147475" cy="146844"/>
            <a:chOff x="1270397" y="3443391"/>
            <a:chExt cx="691970" cy="704767"/>
          </a:xfrm>
        </p:grpSpPr>
        <p:sp>
          <p:nvSpPr>
            <p:cNvPr id="39" name="גרפיקה 426">
              <a:extLst>
                <a:ext uri="{FF2B5EF4-FFF2-40B4-BE49-F238E27FC236}">
                  <a16:creationId xmlns:a16="http://schemas.microsoft.com/office/drawing/2014/main" id="{440D73FC-3B47-4858-8DB9-C18A1CF72901}"/>
                </a:ext>
              </a:extLst>
            </p:cNvPr>
            <p:cNvSpPr/>
            <p:nvPr/>
          </p:nvSpPr>
          <p:spPr>
            <a:xfrm>
              <a:off x="1804237" y="3443391"/>
              <a:ext cx="158130" cy="331417"/>
            </a:xfrm>
            <a:custGeom>
              <a:avLst/>
              <a:gdLst>
                <a:gd name="connsiteX0" fmla="*/ 158131 w 158130"/>
                <a:gd name="connsiteY0" fmla="*/ 0 h 331417"/>
                <a:gd name="connsiteX1" fmla="*/ 66183 w 158130"/>
                <a:gd name="connsiteY1" fmla="*/ 0 h 331417"/>
                <a:gd name="connsiteX2" fmla="*/ 0 w 158130"/>
                <a:gd name="connsiteY2" fmla="*/ 66182 h 331417"/>
                <a:gd name="connsiteX3" fmla="*/ 0 w 158130"/>
                <a:gd name="connsiteY3" fmla="*/ 265235 h 331417"/>
                <a:gd name="connsiteX4" fmla="*/ 66183 w 158130"/>
                <a:gd name="connsiteY4" fmla="*/ 331418 h 331417"/>
                <a:gd name="connsiteX5" fmla="*/ 158131 w 158130"/>
                <a:gd name="connsiteY5" fmla="*/ 331418 h 331417"/>
                <a:gd name="connsiteX6" fmla="*/ 158131 w 158130"/>
                <a:gd name="connsiteY6" fmla="*/ 0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158131" y="0"/>
                  </a:moveTo>
                  <a:lnTo>
                    <a:pt x="66183" y="0"/>
                  </a:lnTo>
                  <a:cubicBezTo>
                    <a:pt x="29807" y="0"/>
                    <a:pt x="0" y="29807"/>
                    <a:pt x="0" y="66182"/>
                  </a:cubicBezTo>
                  <a:lnTo>
                    <a:pt x="0" y="265235"/>
                  </a:lnTo>
                  <a:cubicBezTo>
                    <a:pt x="0" y="301610"/>
                    <a:pt x="29807" y="331418"/>
                    <a:pt x="66183" y="331418"/>
                  </a:cubicBezTo>
                  <a:lnTo>
                    <a:pt x="158131" y="331418"/>
                  </a:lnTo>
                  <a:lnTo>
                    <a:pt x="158131" y="0"/>
                  </a:lnTo>
                  <a:close/>
                </a:path>
              </a:pathLst>
            </a:custGeom>
            <a:solidFill>
              <a:schemeClr val="bg2"/>
            </a:solidFill>
            <a:ln w="1999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0" name="גרפיקה 426">
              <a:extLst>
                <a:ext uri="{FF2B5EF4-FFF2-40B4-BE49-F238E27FC236}">
                  <a16:creationId xmlns:a16="http://schemas.microsoft.com/office/drawing/2014/main" id="{A9EF1843-682A-47E9-823A-693326156F05}"/>
                </a:ext>
              </a:extLst>
            </p:cNvPr>
            <p:cNvSpPr/>
            <p:nvPr/>
          </p:nvSpPr>
          <p:spPr>
            <a:xfrm>
              <a:off x="1270397" y="3443391"/>
              <a:ext cx="468667" cy="704767"/>
            </a:xfrm>
            <a:custGeom>
              <a:avLst/>
              <a:gdLst>
                <a:gd name="connsiteX0" fmla="*/ 468163 w 468667"/>
                <a:gd name="connsiteY0" fmla="*/ 343037 h 704767"/>
                <a:gd name="connsiteX1" fmla="*/ 410569 w 468667"/>
                <a:gd name="connsiteY1" fmla="*/ 402147 h 704767"/>
                <a:gd name="connsiteX2" fmla="*/ 316094 w 468667"/>
                <a:gd name="connsiteY2" fmla="*/ 591095 h 704767"/>
                <a:gd name="connsiteX3" fmla="*/ 307001 w 468667"/>
                <a:gd name="connsiteY3" fmla="*/ 649700 h 704767"/>
                <a:gd name="connsiteX4" fmla="*/ 242839 w 468667"/>
                <a:gd name="connsiteY4" fmla="*/ 704768 h 704767"/>
                <a:gd name="connsiteX5" fmla="*/ 242839 w 468667"/>
                <a:gd name="connsiteY5" fmla="*/ 704768 h 704767"/>
                <a:gd name="connsiteX6" fmla="*/ 178677 w 468667"/>
                <a:gd name="connsiteY6" fmla="*/ 626965 h 704767"/>
                <a:gd name="connsiteX7" fmla="*/ 217579 w 468667"/>
                <a:gd name="connsiteY7" fmla="*/ 426902 h 704767"/>
                <a:gd name="connsiteX8" fmla="*/ 88750 w 468667"/>
                <a:gd name="connsiteY8" fmla="*/ 433470 h 704767"/>
                <a:gd name="connsiteX9" fmla="*/ 1349 w 468667"/>
                <a:gd name="connsiteY9" fmla="*/ 334449 h 704767"/>
                <a:gd name="connsiteX10" fmla="*/ 48838 w 468667"/>
                <a:gd name="connsiteY10" fmla="*/ 64667 h 704767"/>
                <a:gd name="connsiteX11" fmla="*/ 125630 w 468667"/>
                <a:gd name="connsiteY11" fmla="*/ 0 h 704767"/>
                <a:gd name="connsiteX12" fmla="*/ 379751 w 468667"/>
                <a:gd name="connsiteY12" fmla="*/ 0 h 704767"/>
                <a:gd name="connsiteX13" fmla="*/ 425725 w 468667"/>
                <a:gd name="connsiteY13" fmla="*/ 6568 h 704767"/>
                <a:gd name="connsiteX14" fmla="*/ 468668 w 468667"/>
                <a:gd name="connsiteY14" fmla="*/ 19198 h 704767"/>
                <a:gd name="connsiteX15" fmla="*/ 468668 w 468667"/>
                <a:gd name="connsiteY15" fmla="*/ 343037 h 70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8667" h="704767">
                  <a:moveTo>
                    <a:pt x="468163" y="343037"/>
                  </a:moveTo>
                  <a:lnTo>
                    <a:pt x="410569" y="402147"/>
                  </a:lnTo>
                  <a:cubicBezTo>
                    <a:pt x="360048" y="453678"/>
                    <a:pt x="327209" y="519861"/>
                    <a:pt x="316094" y="591095"/>
                  </a:cubicBezTo>
                  <a:lnTo>
                    <a:pt x="307001" y="649700"/>
                  </a:lnTo>
                  <a:cubicBezTo>
                    <a:pt x="301949" y="681528"/>
                    <a:pt x="274667" y="704768"/>
                    <a:pt x="242839" y="704768"/>
                  </a:cubicBezTo>
                  <a:lnTo>
                    <a:pt x="242839" y="704768"/>
                  </a:lnTo>
                  <a:cubicBezTo>
                    <a:pt x="201917" y="704768"/>
                    <a:pt x="171099" y="667382"/>
                    <a:pt x="178677" y="626965"/>
                  </a:cubicBezTo>
                  <a:lnTo>
                    <a:pt x="217579" y="426902"/>
                  </a:lnTo>
                  <a:lnTo>
                    <a:pt x="88750" y="433470"/>
                  </a:lnTo>
                  <a:cubicBezTo>
                    <a:pt x="34693" y="437006"/>
                    <a:pt x="-8250" y="388506"/>
                    <a:pt x="1349" y="334449"/>
                  </a:cubicBezTo>
                  <a:lnTo>
                    <a:pt x="48838" y="64667"/>
                  </a:lnTo>
                  <a:cubicBezTo>
                    <a:pt x="54901" y="27281"/>
                    <a:pt x="87740" y="0"/>
                    <a:pt x="125630" y="0"/>
                  </a:cubicBezTo>
                  <a:lnTo>
                    <a:pt x="379751" y="0"/>
                  </a:lnTo>
                  <a:cubicBezTo>
                    <a:pt x="395412" y="0"/>
                    <a:pt x="410569" y="2021"/>
                    <a:pt x="425725" y="6568"/>
                  </a:cubicBezTo>
                  <a:lnTo>
                    <a:pt x="468668" y="19198"/>
                  </a:lnTo>
                  <a:lnTo>
                    <a:pt x="468668" y="343037"/>
                  </a:lnTo>
                  <a:close/>
                </a:path>
              </a:pathLst>
            </a:custGeom>
            <a:solidFill>
              <a:schemeClr val="bg2"/>
            </a:solidFill>
            <a:ln w="1999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41" name="קבוצה 429">
            <a:extLst>
              <a:ext uri="{FF2B5EF4-FFF2-40B4-BE49-F238E27FC236}">
                <a16:creationId xmlns:a16="http://schemas.microsoft.com/office/drawing/2014/main" id="{2CD5E14E-0F39-4296-8ADB-C6748BACD607}"/>
              </a:ext>
            </a:extLst>
          </p:cNvPr>
          <p:cNvGrpSpPr/>
          <p:nvPr/>
        </p:nvGrpSpPr>
        <p:grpSpPr>
          <a:xfrm>
            <a:off x="6456336" y="4552445"/>
            <a:ext cx="147475" cy="146844"/>
            <a:chOff x="1270397" y="3443391"/>
            <a:chExt cx="691970" cy="704767"/>
          </a:xfrm>
        </p:grpSpPr>
        <p:sp>
          <p:nvSpPr>
            <p:cNvPr id="42" name="גרפיקה 426">
              <a:extLst>
                <a:ext uri="{FF2B5EF4-FFF2-40B4-BE49-F238E27FC236}">
                  <a16:creationId xmlns:a16="http://schemas.microsoft.com/office/drawing/2014/main" id="{B009C0F9-EF83-4BF7-80D7-832D1F7FE496}"/>
                </a:ext>
              </a:extLst>
            </p:cNvPr>
            <p:cNvSpPr/>
            <p:nvPr/>
          </p:nvSpPr>
          <p:spPr>
            <a:xfrm>
              <a:off x="1804237" y="3443391"/>
              <a:ext cx="158130" cy="331417"/>
            </a:xfrm>
            <a:custGeom>
              <a:avLst/>
              <a:gdLst>
                <a:gd name="connsiteX0" fmla="*/ 158131 w 158130"/>
                <a:gd name="connsiteY0" fmla="*/ 0 h 331417"/>
                <a:gd name="connsiteX1" fmla="*/ 66183 w 158130"/>
                <a:gd name="connsiteY1" fmla="*/ 0 h 331417"/>
                <a:gd name="connsiteX2" fmla="*/ 0 w 158130"/>
                <a:gd name="connsiteY2" fmla="*/ 66182 h 331417"/>
                <a:gd name="connsiteX3" fmla="*/ 0 w 158130"/>
                <a:gd name="connsiteY3" fmla="*/ 265235 h 331417"/>
                <a:gd name="connsiteX4" fmla="*/ 66183 w 158130"/>
                <a:gd name="connsiteY4" fmla="*/ 331418 h 331417"/>
                <a:gd name="connsiteX5" fmla="*/ 158131 w 158130"/>
                <a:gd name="connsiteY5" fmla="*/ 331418 h 331417"/>
                <a:gd name="connsiteX6" fmla="*/ 158131 w 158130"/>
                <a:gd name="connsiteY6" fmla="*/ 0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158131" y="0"/>
                  </a:moveTo>
                  <a:lnTo>
                    <a:pt x="66183" y="0"/>
                  </a:lnTo>
                  <a:cubicBezTo>
                    <a:pt x="29807" y="0"/>
                    <a:pt x="0" y="29807"/>
                    <a:pt x="0" y="66182"/>
                  </a:cubicBezTo>
                  <a:lnTo>
                    <a:pt x="0" y="265235"/>
                  </a:lnTo>
                  <a:cubicBezTo>
                    <a:pt x="0" y="301610"/>
                    <a:pt x="29807" y="331418"/>
                    <a:pt x="66183" y="331418"/>
                  </a:cubicBezTo>
                  <a:lnTo>
                    <a:pt x="158131" y="331418"/>
                  </a:lnTo>
                  <a:lnTo>
                    <a:pt x="158131" y="0"/>
                  </a:lnTo>
                  <a:close/>
                </a:path>
              </a:pathLst>
            </a:custGeom>
            <a:solidFill>
              <a:schemeClr val="bg2"/>
            </a:solidFill>
            <a:ln w="1999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3" name="גרפיקה 426">
              <a:extLst>
                <a:ext uri="{FF2B5EF4-FFF2-40B4-BE49-F238E27FC236}">
                  <a16:creationId xmlns:a16="http://schemas.microsoft.com/office/drawing/2014/main" id="{90B84382-C823-4E7E-81AD-9E490510D0B8}"/>
                </a:ext>
              </a:extLst>
            </p:cNvPr>
            <p:cNvSpPr/>
            <p:nvPr/>
          </p:nvSpPr>
          <p:spPr>
            <a:xfrm>
              <a:off x="1270397" y="3443391"/>
              <a:ext cx="468667" cy="704767"/>
            </a:xfrm>
            <a:custGeom>
              <a:avLst/>
              <a:gdLst>
                <a:gd name="connsiteX0" fmla="*/ 468163 w 468667"/>
                <a:gd name="connsiteY0" fmla="*/ 343037 h 704767"/>
                <a:gd name="connsiteX1" fmla="*/ 410569 w 468667"/>
                <a:gd name="connsiteY1" fmla="*/ 402147 h 704767"/>
                <a:gd name="connsiteX2" fmla="*/ 316094 w 468667"/>
                <a:gd name="connsiteY2" fmla="*/ 591095 h 704767"/>
                <a:gd name="connsiteX3" fmla="*/ 307001 w 468667"/>
                <a:gd name="connsiteY3" fmla="*/ 649700 h 704767"/>
                <a:gd name="connsiteX4" fmla="*/ 242839 w 468667"/>
                <a:gd name="connsiteY4" fmla="*/ 704768 h 704767"/>
                <a:gd name="connsiteX5" fmla="*/ 242839 w 468667"/>
                <a:gd name="connsiteY5" fmla="*/ 704768 h 704767"/>
                <a:gd name="connsiteX6" fmla="*/ 178677 w 468667"/>
                <a:gd name="connsiteY6" fmla="*/ 626965 h 704767"/>
                <a:gd name="connsiteX7" fmla="*/ 217579 w 468667"/>
                <a:gd name="connsiteY7" fmla="*/ 426902 h 704767"/>
                <a:gd name="connsiteX8" fmla="*/ 88750 w 468667"/>
                <a:gd name="connsiteY8" fmla="*/ 433470 h 704767"/>
                <a:gd name="connsiteX9" fmla="*/ 1349 w 468667"/>
                <a:gd name="connsiteY9" fmla="*/ 334449 h 704767"/>
                <a:gd name="connsiteX10" fmla="*/ 48838 w 468667"/>
                <a:gd name="connsiteY10" fmla="*/ 64667 h 704767"/>
                <a:gd name="connsiteX11" fmla="*/ 125630 w 468667"/>
                <a:gd name="connsiteY11" fmla="*/ 0 h 704767"/>
                <a:gd name="connsiteX12" fmla="*/ 379751 w 468667"/>
                <a:gd name="connsiteY12" fmla="*/ 0 h 704767"/>
                <a:gd name="connsiteX13" fmla="*/ 425725 w 468667"/>
                <a:gd name="connsiteY13" fmla="*/ 6568 h 704767"/>
                <a:gd name="connsiteX14" fmla="*/ 468668 w 468667"/>
                <a:gd name="connsiteY14" fmla="*/ 19198 h 704767"/>
                <a:gd name="connsiteX15" fmla="*/ 468668 w 468667"/>
                <a:gd name="connsiteY15" fmla="*/ 343037 h 70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8667" h="704767">
                  <a:moveTo>
                    <a:pt x="468163" y="343037"/>
                  </a:moveTo>
                  <a:lnTo>
                    <a:pt x="410569" y="402147"/>
                  </a:lnTo>
                  <a:cubicBezTo>
                    <a:pt x="360048" y="453678"/>
                    <a:pt x="327209" y="519861"/>
                    <a:pt x="316094" y="591095"/>
                  </a:cubicBezTo>
                  <a:lnTo>
                    <a:pt x="307001" y="649700"/>
                  </a:lnTo>
                  <a:cubicBezTo>
                    <a:pt x="301949" y="681528"/>
                    <a:pt x="274667" y="704768"/>
                    <a:pt x="242839" y="704768"/>
                  </a:cubicBezTo>
                  <a:lnTo>
                    <a:pt x="242839" y="704768"/>
                  </a:lnTo>
                  <a:cubicBezTo>
                    <a:pt x="201917" y="704768"/>
                    <a:pt x="171099" y="667382"/>
                    <a:pt x="178677" y="626965"/>
                  </a:cubicBezTo>
                  <a:lnTo>
                    <a:pt x="217579" y="426902"/>
                  </a:lnTo>
                  <a:lnTo>
                    <a:pt x="88750" y="433470"/>
                  </a:lnTo>
                  <a:cubicBezTo>
                    <a:pt x="34693" y="437006"/>
                    <a:pt x="-8250" y="388506"/>
                    <a:pt x="1349" y="334449"/>
                  </a:cubicBezTo>
                  <a:lnTo>
                    <a:pt x="48838" y="64667"/>
                  </a:lnTo>
                  <a:cubicBezTo>
                    <a:pt x="54901" y="27281"/>
                    <a:pt x="87740" y="0"/>
                    <a:pt x="125630" y="0"/>
                  </a:cubicBezTo>
                  <a:lnTo>
                    <a:pt x="379751" y="0"/>
                  </a:lnTo>
                  <a:cubicBezTo>
                    <a:pt x="395412" y="0"/>
                    <a:pt x="410569" y="2021"/>
                    <a:pt x="425725" y="6568"/>
                  </a:cubicBezTo>
                  <a:lnTo>
                    <a:pt x="468668" y="19198"/>
                  </a:lnTo>
                  <a:lnTo>
                    <a:pt x="468668" y="343037"/>
                  </a:lnTo>
                  <a:close/>
                </a:path>
              </a:pathLst>
            </a:custGeom>
            <a:solidFill>
              <a:schemeClr val="bg2"/>
            </a:solidFill>
            <a:ln w="1999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14638018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67DA1F-94E3-491B-9B3E-0F9FEFB90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01165"/>
            <a:ext cx="8064000" cy="662400"/>
          </a:xfrm>
        </p:spPr>
        <p:txBody>
          <a:bodyPr/>
          <a:lstStyle/>
          <a:p>
            <a:r>
              <a:rPr lang="en-US" dirty="0"/>
              <a:t>Iterators</a:t>
            </a:r>
            <a:endParaRPr lang="en-IL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452F62-6E64-4A50-8400-0B88D3E5C1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2770238"/>
              </p:ext>
            </p:extLst>
          </p:nvPr>
        </p:nvGraphicFramePr>
        <p:xfrm>
          <a:off x="1376755" y="892596"/>
          <a:ext cx="6390489" cy="412343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7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3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5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Iterator Type</a:t>
                      </a:r>
                      <a:endParaRPr lang="en-US" sz="1800" dirty="0">
                        <a:effectLst/>
                        <a:latin typeface="Times New Roman"/>
                      </a:endParaRPr>
                    </a:p>
                  </a:txBody>
                  <a:tcPr marL="63782" marR="63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Description</a:t>
                      </a:r>
                      <a:endParaRPr lang="en-US" sz="1800" dirty="0">
                        <a:effectLst/>
                        <a:latin typeface="Times New Roman"/>
                      </a:endParaRPr>
                    </a:p>
                  </a:txBody>
                  <a:tcPr marL="63782" marR="63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85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Bidirectional</a:t>
                      </a:r>
                      <a:endParaRPr lang="en-US" sz="2000" b="1" dirty="0">
                        <a:effectLst/>
                        <a:latin typeface="Times New Roman"/>
                      </a:endParaRPr>
                    </a:p>
                  </a:txBody>
                  <a:tcPr marL="63782" marR="63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 rtl="1" eaLnBrk="1" latinLnBrk="0" hangingPunct="1"/>
                      <a:r>
                        <a:rPr lang="he-IL" sz="1200" kern="1200" baseline="0" dirty="0">
                          <a:effectLst/>
                        </a:rPr>
                        <a:t>קיים ב : </a:t>
                      </a:r>
                      <a:r>
                        <a:rPr lang="en-US" sz="1200" kern="1200" baseline="0" dirty="0">
                          <a:effectLst/>
                        </a:rPr>
                        <a:t>list, set, multiset, map, multimap</a:t>
                      </a:r>
                    </a:p>
                    <a:p>
                      <a:pPr algn="r" defTabSz="914400" rtl="1" eaLnBrk="1" latinLnBrk="0" hangingPunct="1"/>
                      <a:r>
                        <a:rPr lang="he-IL" sz="1200" kern="1200" baseline="0" dirty="0">
                          <a:effectLst/>
                        </a:rPr>
                        <a:t>גישה לאובייקט לקריאה וכתיבה </a:t>
                      </a:r>
                    </a:p>
                    <a:p>
                      <a:pPr algn="r" defTabSz="914400" rtl="1" eaLnBrk="1" latinLnBrk="0" hangingPunct="1"/>
                      <a:r>
                        <a:rPr lang="he-IL" sz="1200" kern="1200" baseline="0" dirty="0">
                          <a:effectLst/>
                        </a:rPr>
                        <a:t>ניתן להתקדם לאיבר הבא, איבר אחד בכל פעם </a:t>
                      </a:r>
                    </a:p>
                    <a:p>
                      <a:pPr marL="0" marR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200" kern="1200" baseline="0" dirty="0">
                          <a:effectLst/>
                        </a:rPr>
                        <a:t>ניתן לחזור לאיבר הקודם, איבר אחד בכל פעם </a:t>
                      </a:r>
                    </a:p>
                    <a:p>
                      <a:pPr marL="285750" marR="0" indent="-2857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kern="1200" baseline="0" dirty="0">
                          <a:effectLst/>
                        </a:rPr>
                        <a:t>it++</a:t>
                      </a:r>
                    </a:p>
                    <a:p>
                      <a:pPr marL="285750" marR="0" indent="-2857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kern="1200" baseline="0" dirty="0">
                          <a:effectLst/>
                        </a:rPr>
                        <a:t>it--</a:t>
                      </a:r>
                      <a:endParaRPr lang="he-IL" sz="1200" kern="1200" baseline="0" dirty="0">
                        <a:effectLst/>
                      </a:endParaRPr>
                    </a:p>
                    <a:p>
                      <a:pPr marL="285750" marR="0" indent="-2857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kern="1200" baseline="0" dirty="0">
                          <a:effectLst/>
                        </a:rPr>
                        <a:t>*it = v</a:t>
                      </a:r>
                      <a:endParaRPr lang="he-IL" sz="1200" kern="1200" baseline="0" dirty="0">
                        <a:effectLst/>
                      </a:endParaRPr>
                    </a:p>
                    <a:p>
                      <a:pPr marL="285750" marR="0" indent="-2857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kern="1200" baseline="0" dirty="0">
                          <a:effectLst/>
                        </a:rPr>
                        <a:t>v = *it</a:t>
                      </a:r>
                    </a:p>
                    <a:p>
                      <a:pPr marL="285750" marR="0" indent="-2857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kern="1200" baseline="0" dirty="0">
                          <a:effectLst/>
                        </a:rPr>
                        <a:t>it = it + 10</a:t>
                      </a:r>
                    </a:p>
                    <a:p>
                      <a:pPr marL="285750" marR="0" indent="-2857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kern="1200" baseline="0" dirty="0">
                          <a:effectLst/>
                        </a:rPr>
                        <a:t>it = it – 3</a:t>
                      </a:r>
                      <a:br>
                        <a:rPr lang="en-US" sz="1200" kern="1200" baseline="0" dirty="0">
                          <a:effectLst/>
                        </a:rPr>
                      </a:br>
                      <a:endParaRPr lang="he-IL" sz="1200" kern="1200" baseline="0" dirty="0">
                        <a:effectLst/>
                      </a:endParaRPr>
                    </a:p>
                  </a:txBody>
                  <a:tcPr marL="63782" marR="63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649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Random-Access</a:t>
                      </a:r>
                      <a:endParaRPr lang="en-US" sz="2000" b="1" dirty="0">
                        <a:effectLst/>
                        <a:latin typeface="Times New Roman"/>
                      </a:endParaRPr>
                    </a:p>
                  </a:txBody>
                  <a:tcPr marL="63782" marR="63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 rtl="1" eaLnBrk="1" latinLnBrk="0" hangingPunct="1"/>
                      <a:r>
                        <a:rPr lang="he-IL" sz="1200" kern="1200" baseline="0" dirty="0">
                          <a:effectLst/>
                        </a:rPr>
                        <a:t>קיים ב: </a:t>
                      </a:r>
                      <a:r>
                        <a:rPr lang="en-US" sz="1200" kern="1200" baseline="0" dirty="0">
                          <a:effectLst/>
                        </a:rPr>
                        <a:t>vector, deque</a:t>
                      </a:r>
                      <a:endParaRPr lang="he-IL" sz="1200" kern="1200" baseline="0" dirty="0">
                        <a:effectLst/>
                      </a:endParaRPr>
                    </a:p>
                    <a:p>
                      <a:pPr algn="r" defTabSz="914400" rtl="1" eaLnBrk="1" latinLnBrk="0" hangingPunct="1"/>
                      <a:r>
                        <a:rPr lang="he-IL" sz="1200" kern="1200" baseline="0" dirty="0">
                          <a:effectLst/>
                        </a:rPr>
                        <a:t>גישה לאובייקט לקריאה וכתיבה </a:t>
                      </a:r>
                    </a:p>
                    <a:p>
                      <a:pPr algn="r" defTabSz="914400" rtl="1" eaLnBrk="1" latinLnBrk="0" hangingPunct="1"/>
                      <a:r>
                        <a:rPr lang="he-IL" sz="1200" kern="1200" baseline="0" dirty="0">
                          <a:effectLst/>
                        </a:rPr>
                        <a:t>ניתן להתקדם לאיברים הבאים, ניתן לקפוץ מספר איברים</a:t>
                      </a:r>
                    </a:p>
                    <a:p>
                      <a:pPr marL="0" marR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200" kern="1200" baseline="0" dirty="0">
                          <a:effectLst/>
                        </a:rPr>
                        <a:t>ניתן לחזור לאיברים הקודמים, ניתן לקפוץ מספר איברים</a:t>
                      </a:r>
                    </a:p>
                    <a:p>
                      <a:pPr marL="285750" marR="0" indent="-2857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kern="1200" baseline="0" dirty="0">
                          <a:effectLst/>
                        </a:rPr>
                        <a:t>it++</a:t>
                      </a:r>
                    </a:p>
                    <a:p>
                      <a:pPr marL="285750" marR="0" indent="-2857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kern="1200" baseline="0" dirty="0">
                          <a:effectLst/>
                        </a:rPr>
                        <a:t>It--</a:t>
                      </a:r>
                      <a:endParaRPr lang="he-IL" sz="1200" kern="1200" baseline="0" dirty="0">
                        <a:effectLst/>
                      </a:endParaRPr>
                    </a:p>
                    <a:p>
                      <a:pPr marL="285750" marR="0" indent="-2857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kern="1200" baseline="0" dirty="0">
                          <a:effectLst/>
                        </a:rPr>
                        <a:t>*it = v</a:t>
                      </a:r>
                      <a:endParaRPr lang="he-IL" sz="1200" kern="1200" baseline="0" dirty="0">
                        <a:effectLst/>
                      </a:endParaRPr>
                    </a:p>
                    <a:p>
                      <a:pPr marL="285750" marR="0" indent="-2857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kern="1200" baseline="0" dirty="0">
                          <a:effectLst/>
                        </a:rPr>
                        <a:t>v = *it</a:t>
                      </a:r>
                      <a:endParaRPr lang="he-IL" sz="1200" kern="1200" baseline="0" dirty="0">
                        <a:effectLst/>
                      </a:endParaRPr>
                    </a:p>
                    <a:p>
                      <a:pPr marL="285750" marR="0" indent="-2857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kern="1200" baseline="0" dirty="0">
                          <a:effectLst/>
                        </a:rPr>
                        <a:t>It = it -3</a:t>
                      </a:r>
                    </a:p>
                    <a:p>
                      <a:pPr marL="285750" marR="0" indent="-2857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kern="1200" baseline="0" dirty="0">
                          <a:effectLst/>
                        </a:rPr>
                        <a:t>It = it + 10</a:t>
                      </a:r>
                      <a:endParaRPr lang="he-IL" sz="12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782" marR="63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9" name="קבוצה 432">
            <a:extLst>
              <a:ext uri="{FF2B5EF4-FFF2-40B4-BE49-F238E27FC236}">
                <a16:creationId xmlns:a16="http://schemas.microsoft.com/office/drawing/2014/main" id="{9847D924-85AE-4C9C-9D18-D64FCC6A0F89}"/>
              </a:ext>
            </a:extLst>
          </p:cNvPr>
          <p:cNvGrpSpPr/>
          <p:nvPr/>
        </p:nvGrpSpPr>
        <p:grpSpPr>
          <a:xfrm>
            <a:off x="6490626" y="3927372"/>
            <a:ext cx="147475" cy="132557"/>
            <a:chOff x="2231235" y="3350461"/>
            <a:chExt cx="692474" cy="705272"/>
          </a:xfrm>
        </p:grpSpPr>
        <p:sp>
          <p:nvSpPr>
            <p:cNvPr id="30" name="גרפיקה 424">
              <a:extLst>
                <a:ext uri="{FF2B5EF4-FFF2-40B4-BE49-F238E27FC236}">
                  <a16:creationId xmlns:a16="http://schemas.microsoft.com/office/drawing/2014/main" id="{7CC4507E-E749-40FB-9993-97DCFDD89B78}"/>
                </a:ext>
              </a:extLst>
            </p:cNvPr>
            <p:cNvSpPr/>
            <p:nvPr/>
          </p:nvSpPr>
          <p:spPr>
            <a:xfrm>
              <a:off x="2231235" y="3724316"/>
              <a:ext cx="158130" cy="331417"/>
            </a:xfrm>
            <a:custGeom>
              <a:avLst/>
              <a:gdLst>
                <a:gd name="connsiteX0" fmla="*/ 0 w 158130"/>
                <a:gd name="connsiteY0" fmla="*/ 331418 h 331417"/>
                <a:gd name="connsiteX1" fmla="*/ 91948 w 158130"/>
                <a:gd name="connsiteY1" fmla="*/ 331418 h 331417"/>
                <a:gd name="connsiteX2" fmla="*/ 158131 w 158130"/>
                <a:gd name="connsiteY2" fmla="*/ 265235 h 331417"/>
                <a:gd name="connsiteX3" fmla="*/ 158131 w 158130"/>
                <a:gd name="connsiteY3" fmla="*/ 66182 h 331417"/>
                <a:gd name="connsiteX4" fmla="*/ 91948 w 158130"/>
                <a:gd name="connsiteY4" fmla="*/ 0 h 331417"/>
                <a:gd name="connsiteX5" fmla="*/ 0 w 158130"/>
                <a:gd name="connsiteY5" fmla="*/ 0 h 331417"/>
                <a:gd name="connsiteX6" fmla="*/ 0 w 158130"/>
                <a:gd name="connsiteY6" fmla="*/ 331418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0" y="331418"/>
                  </a:moveTo>
                  <a:lnTo>
                    <a:pt x="91948" y="331418"/>
                  </a:lnTo>
                  <a:cubicBezTo>
                    <a:pt x="128323" y="331418"/>
                    <a:pt x="158131" y="301610"/>
                    <a:pt x="158131" y="265235"/>
                  </a:cubicBezTo>
                  <a:lnTo>
                    <a:pt x="158131" y="66182"/>
                  </a:lnTo>
                  <a:cubicBezTo>
                    <a:pt x="158131" y="29807"/>
                    <a:pt x="128323" y="0"/>
                    <a:pt x="91948" y="0"/>
                  </a:cubicBezTo>
                  <a:lnTo>
                    <a:pt x="0" y="0"/>
                  </a:lnTo>
                  <a:lnTo>
                    <a:pt x="0" y="331418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1" name="גרפיקה 424">
              <a:extLst>
                <a:ext uri="{FF2B5EF4-FFF2-40B4-BE49-F238E27FC236}">
                  <a16:creationId xmlns:a16="http://schemas.microsoft.com/office/drawing/2014/main" id="{15344A6B-7A34-4E54-8AC9-9957AA8F244D}"/>
                </a:ext>
              </a:extLst>
            </p:cNvPr>
            <p:cNvSpPr/>
            <p:nvPr/>
          </p:nvSpPr>
          <p:spPr>
            <a:xfrm>
              <a:off x="2454537" y="3350461"/>
              <a:ext cx="469172" cy="705272"/>
            </a:xfrm>
            <a:custGeom>
              <a:avLst/>
              <a:gdLst>
                <a:gd name="connsiteX0" fmla="*/ 505 w 469172"/>
                <a:gd name="connsiteY0" fmla="*/ 362235 h 705272"/>
                <a:gd name="connsiteX1" fmla="*/ 58099 w 469172"/>
                <a:gd name="connsiteY1" fmla="*/ 303126 h 705272"/>
                <a:gd name="connsiteX2" fmla="*/ 152573 w 469172"/>
                <a:gd name="connsiteY2" fmla="*/ 114177 h 705272"/>
                <a:gd name="connsiteX3" fmla="*/ 161667 w 469172"/>
                <a:gd name="connsiteY3" fmla="*/ 55573 h 705272"/>
                <a:gd name="connsiteX4" fmla="*/ 225829 w 469172"/>
                <a:gd name="connsiteY4" fmla="*/ 0 h 705272"/>
                <a:gd name="connsiteX5" fmla="*/ 225829 w 469172"/>
                <a:gd name="connsiteY5" fmla="*/ 0 h 705272"/>
                <a:gd name="connsiteX6" fmla="*/ 289991 w 469172"/>
                <a:gd name="connsiteY6" fmla="*/ 77802 h 705272"/>
                <a:gd name="connsiteX7" fmla="*/ 251089 w 469172"/>
                <a:gd name="connsiteY7" fmla="*/ 277865 h 705272"/>
                <a:gd name="connsiteX8" fmla="*/ 379918 w 469172"/>
                <a:gd name="connsiteY8" fmla="*/ 271298 h 705272"/>
                <a:gd name="connsiteX9" fmla="*/ 467824 w 469172"/>
                <a:gd name="connsiteY9" fmla="*/ 370824 h 705272"/>
                <a:gd name="connsiteX10" fmla="*/ 420335 w 469172"/>
                <a:gd name="connsiteY10" fmla="*/ 640606 h 705272"/>
                <a:gd name="connsiteX11" fmla="*/ 343543 w 469172"/>
                <a:gd name="connsiteY11" fmla="*/ 705273 h 705272"/>
                <a:gd name="connsiteX12" fmla="*/ 88917 w 469172"/>
                <a:gd name="connsiteY12" fmla="*/ 705273 h 705272"/>
                <a:gd name="connsiteX13" fmla="*/ 42943 w 469172"/>
                <a:gd name="connsiteY13" fmla="*/ 698705 h 705272"/>
                <a:gd name="connsiteX14" fmla="*/ 0 w 469172"/>
                <a:gd name="connsiteY14" fmla="*/ 686075 h 705272"/>
                <a:gd name="connsiteX15" fmla="*/ 0 w 469172"/>
                <a:gd name="connsiteY15" fmla="*/ 362235 h 70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9172" h="705272">
                  <a:moveTo>
                    <a:pt x="505" y="362235"/>
                  </a:moveTo>
                  <a:lnTo>
                    <a:pt x="58099" y="303126"/>
                  </a:lnTo>
                  <a:cubicBezTo>
                    <a:pt x="108620" y="251594"/>
                    <a:pt x="141459" y="185412"/>
                    <a:pt x="152573" y="114177"/>
                  </a:cubicBezTo>
                  <a:lnTo>
                    <a:pt x="161667" y="55573"/>
                  </a:lnTo>
                  <a:cubicBezTo>
                    <a:pt x="166214" y="23240"/>
                    <a:pt x="193495" y="0"/>
                    <a:pt x="225829" y="0"/>
                  </a:cubicBezTo>
                  <a:lnTo>
                    <a:pt x="225829" y="0"/>
                  </a:lnTo>
                  <a:cubicBezTo>
                    <a:pt x="266751" y="0"/>
                    <a:pt x="297569" y="37386"/>
                    <a:pt x="289991" y="77802"/>
                  </a:cubicBezTo>
                  <a:lnTo>
                    <a:pt x="251089" y="277865"/>
                  </a:lnTo>
                  <a:lnTo>
                    <a:pt x="379918" y="271298"/>
                  </a:lnTo>
                  <a:cubicBezTo>
                    <a:pt x="434481" y="268772"/>
                    <a:pt x="477423" y="317272"/>
                    <a:pt x="467824" y="370824"/>
                  </a:cubicBezTo>
                  <a:lnTo>
                    <a:pt x="420335" y="640606"/>
                  </a:lnTo>
                  <a:cubicBezTo>
                    <a:pt x="413767" y="677991"/>
                    <a:pt x="381433" y="705273"/>
                    <a:pt x="343543" y="705273"/>
                  </a:cubicBezTo>
                  <a:lnTo>
                    <a:pt x="88917" y="705273"/>
                  </a:lnTo>
                  <a:cubicBezTo>
                    <a:pt x="73255" y="705273"/>
                    <a:pt x="58099" y="703252"/>
                    <a:pt x="42943" y="698705"/>
                  </a:cubicBezTo>
                  <a:lnTo>
                    <a:pt x="0" y="686075"/>
                  </a:lnTo>
                  <a:lnTo>
                    <a:pt x="0" y="362235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2" name="קבוצה 432">
            <a:extLst>
              <a:ext uri="{FF2B5EF4-FFF2-40B4-BE49-F238E27FC236}">
                <a16:creationId xmlns:a16="http://schemas.microsoft.com/office/drawing/2014/main" id="{E5B48507-5000-4737-A84D-5C070223EDC4}"/>
              </a:ext>
            </a:extLst>
          </p:cNvPr>
          <p:cNvGrpSpPr/>
          <p:nvPr/>
        </p:nvGrpSpPr>
        <p:grpSpPr>
          <a:xfrm>
            <a:off x="6490626" y="4109934"/>
            <a:ext cx="147475" cy="132557"/>
            <a:chOff x="2231235" y="3350461"/>
            <a:chExt cx="692474" cy="705272"/>
          </a:xfrm>
        </p:grpSpPr>
        <p:sp>
          <p:nvSpPr>
            <p:cNvPr id="33" name="גרפיקה 424">
              <a:extLst>
                <a:ext uri="{FF2B5EF4-FFF2-40B4-BE49-F238E27FC236}">
                  <a16:creationId xmlns:a16="http://schemas.microsoft.com/office/drawing/2014/main" id="{6EBE014A-E5C6-480F-87D3-114E9C4226C8}"/>
                </a:ext>
              </a:extLst>
            </p:cNvPr>
            <p:cNvSpPr/>
            <p:nvPr/>
          </p:nvSpPr>
          <p:spPr>
            <a:xfrm>
              <a:off x="2231235" y="3724316"/>
              <a:ext cx="158130" cy="331417"/>
            </a:xfrm>
            <a:custGeom>
              <a:avLst/>
              <a:gdLst>
                <a:gd name="connsiteX0" fmla="*/ 0 w 158130"/>
                <a:gd name="connsiteY0" fmla="*/ 331418 h 331417"/>
                <a:gd name="connsiteX1" fmla="*/ 91948 w 158130"/>
                <a:gd name="connsiteY1" fmla="*/ 331418 h 331417"/>
                <a:gd name="connsiteX2" fmla="*/ 158131 w 158130"/>
                <a:gd name="connsiteY2" fmla="*/ 265235 h 331417"/>
                <a:gd name="connsiteX3" fmla="*/ 158131 w 158130"/>
                <a:gd name="connsiteY3" fmla="*/ 66182 h 331417"/>
                <a:gd name="connsiteX4" fmla="*/ 91948 w 158130"/>
                <a:gd name="connsiteY4" fmla="*/ 0 h 331417"/>
                <a:gd name="connsiteX5" fmla="*/ 0 w 158130"/>
                <a:gd name="connsiteY5" fmla="*/ 0 h 331417"/>
                <a:gd name="connsiteX6" fmla="*/ 0 w 158130"/>
                <a:gd name="connsiteY6" fmla="*/ 331418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0" y="331418"/>
                  </a:moveTo>
                  <a:lnTo>
                    <a:pt x="91948" y="331418"/>
                  </a:lnTo>
                  <a:cubicBezTo>
                    <a:pt x="128323" y="331418"/>
                    <a:pt x="158131" y="301610"/>
                    <a:pt x="158131" y="265235"/>
                  </a:cubicBezTo>
                  <a:lnTo>
                    <a:pt x="158131" y="66182"/>
                  </a:lnTo>
                  <a:cubicBezTo>
                    <a:pt x="158131" y="29807"/>
                    <a:pt x="128323" y="0"/>
                    <a:pt x="91948" y="0"/>
                  </a:cubicBezTo>
                  <a:lnTo>
                    <a:pt x="0" y="0"/>
                  </a:lnTo>
                  <a:lnTo>
                    <a:pt x="0" y="331418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" name="גרפיקה 424">
              <a:extLst>
                <a:ext uri="{FF2B5EF4-FFF2-40B4-BE49-F238E27FC236}">
                  <a16:creationId xmlns:a16="http://schemas.microsoft.com/office/drawing/2014/main" id="{9EF82213-365B-437E-966E-07FA47E098D3}"/>
                </a:ext>
              </a:extLst>
            </p:cNvPr>
            <p:cNvSpPr/>
            <p:nvPr/>
          </p:nvSpPr>
          <p:spPr>
            <a:xfrm>
              <a:off x="2454537" y="3350461"/>
              <a:ext cx="469172" cy="705272"/>
            </a:xfrm>
            <a:custGeom>
              <a:avLst/>
              <a:gdLst>
                <a:gd name="connsiteX0" fmla="*/ 505 w 469172"/>
                <a:gd name="connsiteY0" fmla="*/ 362235 h 705272"/>
                <a:gd name="connsiteX1" fmla="*/ 58099 w 469172"/>
                <a:gd name="connsiteY1" fmla="*/ 303126 h 705272"/>
                <a:gd name="connsiteX2" fmla="*/ 152573 w 469172"/>
                <a:gd name="connsiteY2" fmla="*/ 114177 h 705272"/>
                <a:gd name="connsiteX3" fmla="*/ 161667 w 469172"/>
                <a:gd name="connsiteY3" fmla="*/ 55573 h 705272"/>
                <a:gd name="connsiteX4" fmla="*/ 225829 w 469172"/>
                <a:gd name="connsiteY4" fmla="*/ 0 h 705272"/>
                <a:gd name="connsiteX5" fmla="*/ 225829 w 469172"/>
                <a:gd name="connsiteY5" fmla="*/ 0 h 705272"/>
                <a:gd name="connsiteX6" fmla="*/ 289991 w 469172"/>
                <a:gd name="connsiteY6" fmla="*/ 77802 h 705272"/>
                <a:gd name="connsiteX7" fmla="*/ 251089 w 469172"/>
                <a:gd name="connsiteY7" fmla="*/ 277865 h 705272"/>
                <a:gd name="connsiteX8" fmla="*/ 379918 w 469172"/>
                <a:gd name="connsiteY8" fmla="*/ 271298 h 705272"/>
                <a:gd name="connsiteX9" fmla="*/ 467824 w 469172"/>
                <a:gd name="connsiteY9" fmla="*/ 370824 h 705272"/>
                <a:gd name="connsiteX10" fmla="*/ 420335 w 469172"/>
                <a:gd name="connsiteY10" fmla="*/ 640606 h 705272"/>
                <a:gd name="connsiteX11" fmla="*/ 343543 w 469172"/>
                <a:gd name="connsiteY11" fmla="*/ 705273 h 705272"/>
                <a:gd name="connsiteX12" fmla="*/ 88917 w 469172"/>
                <a:gd name="connsiteY12" fmla="*/ 705273 h 705272"/>
                <a:gd name="connsiteX13" fmla="*/ 42943 w 469172"/>
                <a:gd name="connsiteY13" fmla="*/ 698705 h 705272"/>
                <a:gd name="connsiteX14" fmla="*/ 0 w 469172"/>
                <a:gd name="connsiteY14" fmla="*/ 686075 h 705272"/>
                <a:gd name="connsiteX15" fmla="*/ 0 w 469172"/>
                <a:gd name="connsiteY15" fmla="*/ 362235 h 70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9172" h="705272">
                  <a:moveTo>
                    <a:pt x="505" y="362235"/>
                  </a:moveTo>
                  <a:lnTo>
                    <a:pt x="58099" y="303126"/>
                  </a:lnTo>
                  <a:cubicBezTo>
                    <a:pt x="108620" y="251594"/>
                    <a:pt x="141459" y="185412"/>
                    <a:pt x="152573" y="114177"/>
                  </a:cubicBezTo>
                  <a:lnTo>
                    <a:pt x="161667" y="55573"/>
                  </a:lnTo>
                  <a:cubicBezTo>
                    <a:pt x="166214" y="23240"/>
                    <a:pt x="193495" y="0"/>
                    <a:pt x="225829" y="0"/>
                  </a:cubicBezTo>
                  <a:lnTo>
                    <a:pt x="225829" y="0"/>
                  </a:lnTo>
                  <a:cubicBezTo>
                    <a:pt x="266751" y="0"/>
                    <a:pt x="297569" y="37386"/>
                    <a:pt x="289991" y="77802"/>
                  </a:cubicBezTo>
                  <a:lnTo>
                    <a:pt x="251089" y="277865"/>
                  </a:lnTo>
                  <a:lnTo>
                    <a:pt x="379918" y="271298"/>
                  </a:lnTo>
                  <a:cubicBezTo>
                    <a:pt x="434481" y="268772"/>
                    <a:pt x="477423" y="317272"/>
                    <a:pt x="467824" y="370824"/>
                  </a:cubicBezTo>
                  <a:lnTo>
                    <a:pt x="420335" y="640606"/>
                  </a:lnTo>
                  <a:cubicBezTo>
                    <a:pt x="413767" y="677991"/>
                    <a:pt x="381433" y="705273"/>
                    <a:pt x="343543" y="705273"/>
                  </a:cubicBezTo>
                  <a:lnTo>
                    <a:pt x="88917" y="705273"/>
                  </a:lnTo>
                  <a:cubicBezTo>
                    <a:pt x="73255" y="705273"/>
                    <a:pt x="58099" y="703252"/>
                    <a:pt x="42943" y="698705"/>
                  </a:cubicBezTo>
                  <a:lnTo>
                    <a:pt x="0" y="686075"/>
                  </a:lnTo>
                  <a:lnTo>
                    <a:pt x="0" y="362235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5" name="קבוצה 432">
            <a:extLst>
              <a:ext uri="{FF2B5EF4-FFF2-40B4-BE49-F238E27FC236}">
                <a16:creationId xmlns:a16="http://schemas.microsoft.com/office/drawing/2014/main" id="{1BCD2598-B3B9-40FE-B2EF-23592296624E}"/>
              </a:ext>
            </a:extLst>
          </p:cNvPr>
          <p:cNvGrpSpPr/>
          <p:nvPr/>
        </p:nvGrpSpPr>
        <p:grpSpPr>
          <a:xfrm>
            <a:off x="6490626" y="4295672"/>
            <a:ext cx="147475" cy="132557"/>
            <a:chOff x="2231235" y="3350461"/>
            <a:chExt cx="692474" cy="705272"/>
          </a:xfrm>
        </p:grpSpPr>
        <p:sp>
          <p:nvSpPr>
            <p:cNvPr id="36" name="גרפיקה 424">
              <a:extLst>
                <a:ext uri="{FF2B5EF4-FFF2-40B4-BE49-F238E27FC236}">
                  <a16:creationId xmlns:a16="http://schemas.microsoft.com/office/drawing/2014/main" id="{12D6FE64-2D28-4D15-BACB-5E188CC0B6AB}"/>
                </a:ext>
              </a:extLst>
            </p:cNvPr>
            <p:cNvSpPr/>
            <p:nvPr/>
          </p:nvSpPr>
          <p:spPr>
            <a:xfrm>
              <a:off x="2231235" y="3724316"/>
              <a:ext cx="158130" cy="331417"/>
            </a:xfrm>
            <a:custGeom>
              <a:avLst/>
              <a:gdLst>
                <a:gd name="connsiteX0" fmla="*/ 0 w 158130"/>
                <a:gd name="connsiteY0" fmla="*/ 331418 h 331417"/>
                <a:gd name="connsiteX1" fmla="*/ 91948 w 158130"/>
                <a:gd name="connsiteY1" fmla="*/ 331418 h 331417"/>
                <a:gd name="connsiteX2" fmla="*/ 158131 w 158130"/>
                <a:gd name="connsiteY2" fmla="*/ 265235 h 331417"/>
                <a:gd name="connsiteX3" fmla="*/ 158131 w 158130"/>
                <a:gd name="connsiteY3" fmla="*/ 66182 h 331417"/>
                <a:gd name="connsiteX4" fmla="*/ 91948 w 158130"/>
                <a:gd name="connsiteY4" fmla="*/ 0 h 331417"/>
                <a:gd name="connsiteX5" fmla="*/ 0 w 158130"/>
                <a:gd name="connsiteY5" fmla="*/ 0 h 331417"/>
                <a:gd name="connsiteX6" fmla="*/ 0 w 158130"/>
                <a:gd name="connsiteY6" fmla="*/ 331418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0" y="331418"/>
                  </a:moveTo>
                  <a:lnTo>
                    <a:pt x="91948" y="331418"/>
                  </a:lnTo>
                  <a:cubicBezTo>
                    <a:pt x="128323" y="331418"/>
                    <a:pt x="158131" y="301610"/>
                    <a:pt x="158131" y="265235"/>
                  </a:cubicBezTo>
                  <a:lnTo>
                    <a:pt x="158131" y="66182"/>
                  </a:lnTo>
                  <a:cubicBezTo>
                    <a:pt x="158131" y="29807"/>
                    <a:pt x="128323" y="0"/>
                    <a:pt x="91948" y="0"/>
                  </a:cubicBezTo>
                  <a:lnTo>
                    <a:pt x="0" y="0"/>
                  </a:lnTo>
                  <a:lnTo>
                    <a:pt x="0" y="331418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" name="גרפיקה 424">
              <a:extLst>
                <a:ext uri="{FF2B5EF4-FFF2-40B4-BE49-F238E27FC236}">
                  <a16:creationId xmlns:a16="http://schemas.microsoft.com/office/drawing/2014/main" id="{EBF25B14-9BAC-444C-A581-E23E452243C9}"/>
                </a:ext>
              </a:extLst>
            </p:cNvPr>
            <p:cNvSpPr/>
            <p:nvPr/>
          </p:nvSpPr>
          <p:spPr>
            <a:xfrm>
              <a:off x="2454537" y="3350461"/>
              <a:ext cx="469172" cy="705272"/>
            </a:xfrm>
            <a:custGeom>
              <a:avLst/>
              <a:gdLst>
                <a:gd name="connsiteX0" fmla="*/ 505 w 469172"/>
                <a:gd name="connsiteY0" fmla="*/ 362235 h 705272"/>
                <a:gd name="connsiteX1" fmla="*/ 58099 w 469172"/>
                <a:gd name="connsiteY1" fmla="*/ 303126 h 705272"/>
                <a:gd name="connsiteX2" fmla="*/ 152573 w 469172"/>
                <a:gd name="connsiteY2" fmla="*/ 114177 h 705272"/>
                <a:gd name="connsiteX3" fmla="*/ 161667 w 469172"/>
                <a:gd name="connsiteY3" fmla="*/ 55573 h 705272"/>
                <a:gd name="connsiteX4" fmla="*/ 225829 w 469172"/>
                <a:gd name="connsiteY4" fmla="*/ 0 h 705272"/>
                <a:gd name="connsiteX5" fmla="*/ 225829 w 469172"/>
                <a:gd name="connsiteY5" fmla="*/ 0 h 705272"/>
                <a:gd name="connsiteX6" fmla="*/ 289991 w 469172"/>
                <a:gd name="connsiteY6" fmla="*/ 77802 h 705272"/>
                <a:gd name="connsiteX7" fmla="*/ 251089 w 469172"/>
                <a:gd name="connsiteY7" fmla="*/ 277865 h 705272"/>
                <a:gd name="connsiteX8" fmla="*/ 379918 w 469172"/>
                <a:gd name="connsiteY8" fmla="*/ 271298 h 705272"/>
                <a:gd name="connsiteX9" fmla="*/ 467824 w 469172"/>
                <a:gd name="connsiteY9" fmla="*/ 370824 h 705272"/>
                <a:gd name="connsiteX10" fmla="*/ 420335 w 469172"/>
                <a:gd name="connsiteY10" fmla="*/ 640606 h 705272"/>
                <a:gd name="connsiteX11" fmla="*/ 343543 w 469172"/>
                <a:gd name="connsiteY11" fmla="*/ 705273 h 705272"/>
                <a:gd name="connsiteX12" fmla="*/ 88917 w 469172"/>
                <a:gd name="connsiteY12" fmla="*/ 705273 h 705272"/>
                <a:gd name="connsiteX13" fmla="*/ 42943 w 469172"/>
                <a:gd name="connsiteY13" fmla="*/ 698705 h 705272"/>
                <a:gd name="connsiteX14" fmla="*/ 0 w 469172"/>
                <a:gd name="connsiteY14" fmla="*/ 686075 h 705272"/>
                <a:gd name="connsiteX15" fmla="*/ 0 w 469172"/>
                <a:gd name="connsiteY15" fmla="*/ 362235 h 70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9172" h="705272">
                  <a:moveTo>
                    <a:pt x="505" y="362235"/>
                  </a:moveTo>
                  <a:lnTo>
                    <a:pt x="58099" y="303126"/>
                  </a:lnTo>
                  <a:cubicBezTo>
                    <a:pt x="108620" y="251594"/>
                    <a:pt x="141459" y="185412"/>
                    <a:pt x="152573" y="114177"/>
                  </a:cubicBezTo>
                  <a:lnTo>
                    <a:pt x="161667" y="55573"/>
                  </a:lnTo>
                  <a:cubicBezTo>
                    <a:pt x="166214" y="23240"/>
                    <a:pt x="193495" y="0"/>
                    <a:pt x="225829" y="0"/>
                  </a:cubicBezTo>
                  <a:lnTo>
                    <a:pt x="225829" y="0"/>
                  </a:lnTo>
                  <a:cubicBezTo>
                    <a:pt x="266751" y="0"/>
                    <a:pt x="297569" y="37386"/>
                    <a:pt x="289991" y="77802"/>
                  </a:cubicBezTo>
                  <a:lnTo>
                    <a:pt x="251089" y="277865"/>
                  </a:lnTo>
                  <a:lnTo>
                    <a:pt x="379918" y="271298"/>
                  </a:lnTo>
                  <a:cubicBezTo>
                    <a:pt x="434481" y="268772"/>
                    <a:pt x="477423" y="317272"/>
                    <a:pt x="467824" y="370824"/>
                  </a:cubicBezTo>
                  <a:lnTo>
                    <a:pt x="420335" y="640606"/>
                  </a:lnTo>
                  <a:cubicBezTo>
                    <a:pt x="413767" y="677991"/>
                    <a:pt x="381433" y="705273"/>
                    <a:pt x="343543" y="705273"/>
                  </a:cubicBezTo>
                  <a:lnTo>
                    <a:pt x="88917" y="705273"/>
                  </a:lnTo>
                  <a:cubicBezTo>
                    <a:pt x="73255" y="705273"/>
                    <a:pt x="58099" y="703252"/>
                    <a:pt x="42943" y="698705"/>
                  </a:cubicBezTo>
                  <a:lnTo>
                    <a:pt x="0" y="686075"/>
                  </a:lnTo>
                  <a:lnTo>
                    <a:pt x="0" y="362235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44" name="קבוצה 432">
            <a:extLst>
              <a:ext uri="{FF2B5EF4-FFF2-40B4-BE49-F238E27FC236}">
                <a16:creationId xmlns:a16="http://schemas.microsoft.com/office/drawing/2014/main" id="{0F440B03-0DD5-4D95-ACF4-396B756EEFC0}"/>
              </a:ext>
            </a:extLst>
          </p:cNvPr>
          <p:cNvGrpSpPr/>
          <p:nvPr/>
        </p:nvGrpSpPr>
        <p:grpSpPr>
          <a:xfrm>
            <a:off x="6490626" y="2115886"/>
            <a:ext cx="147475" cy="132557"/>
            <a:chOff x="2231235" y="3350461"/>
            <a:chExt cx="692474" cy="705272"/>
          </a:xfrm>
        </p:grpSpPr>
        <p:sp>
          <p:nvSpPr>
            <p:cNvPr id="45" name="גרפיקה 424">
              <a:extLst>
                <a:ext uri="{FF2B5EF4-FFF2-40B4-BE49-F238E27FC236}">
                  <a16:creationId xmlns:a16="http://schemas.microsoft.com/office/drawing/2014/main" id="{D4557E40-E95D-41BF-A08D-A5E7B00155EB}"/>
                </a:ext>
              </a:extLst>
            </p:cNvPr>
            <p:cNvSpPr/>
            <p:nvPr/>
          </p:nvSpPr>
          <p:spPr>
            <a:xfrm>
              <a:off x="2231235" y="3724316"/>
              <a:ext cx="158130" cy="331417"/>
            </a:xfrm>
            <a:custGeom>
              <a:avLst/>
              <a:gdLst>
                <a:gd name="connsiteX0" fmla="*/ 0 w 158130"/>
                <a:gd name="connsiteY0" fmla="*/ 331418 h 331417"/>
                <a:gd name="connsiteX1" fmla="*/ 91948 w 158130"/>
                <a:gd name="connsiteY1" fmla="*/ 331418 h 331417"/>
                <a:gd name="connsiteX2" fmla="*/ 158131 w 158130"/>
                <a:gd name="connsiteY2" fmla="*/ 265235 h 331417"/>
                <a:gd name="connsiteX3" fmla="*/ 158131 w 158130"/>
                <a:gd name="connsiteY3" fmla="*/ 66182 h 331417"/>
                <a:gd name="connsiteX4" fmla="*/ 91948 w 158130"/>
                <a:gd name="connsiteY4" fmla="*/ 0 h 331417"/>
                <a:gd name="connsiteX5" fmla="*/ 0 w 158130"/>
                <a:gd name="connsiteY5" fmla="*/ 0 h 331417"/>
                <a:gd name="connsiteX6" fmla="*/ 0 w 158130"/>
                <a:gd name="connsiteY6" fmla="*/ 331418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0" y="331418"/>
                  </a:moveTo>
                  <a:lnTo>
                    <a:pt x="91948" y="331418"/>
                  </a:lnTo>
                  <a:cubicBezTo>
                    <a:pt x="128323" y="331418"/>
                    <a:pt x="158131" y="301610"/>
                    <a:pt x="158131" y="265235"/>
                  </a:cubicBezTo>
                  <a:lnTo>
                    <a:pt x="158131" y="66182"/>
                  </a:lnTo>
                  <a:cubicBezTo>
                    <a:pt x="158131" y="29807"/>
                    <a:pt x="128323" y="0"/>
                    <a:pt x="91948" y="0"/>
                  </a:cubicBezTo>
                  <a:lnTo>
                    <a:pt x="0" y="0"/>
                  </a:lnTo>
                  <a:lnTo>
                    <a:pt x="0" y="331418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6" name="גרפיקה 424">
              <a:extLst>
                <a:ext uri="{FF2B5EF4-FFF2-40B4-BE49-F238E27FC236}">
                  <a16:creationId xmlns:a16="http://schemas.microsoft.com/office/drawing/2014/main" id="{02F4BE9C-439B-4920-84EF-F079D7B4BE90}"/>
                </a:ext>
              </a:extLst>
            </p:cNvPr>
            <p:cNvSpPr/>
            <p:nvPr/>
          </p:nvSpPr>
          <p:spPr>
            <a:xfrm>
              <a:off x="2454537" y="3350461"/>
              <a:ext cx="469172" cy="705272"/>
            </a:xfrm>
            <a:custGeom>
              <a:avLst/>
              <a:gdLst>
                <a:gd name="connsiteX0" fmla="*/ 505 w 469172"/>
                <a:gd name="connsiteY0" fmla="*/ 362235 h 705272"/>
                <a:gd name="connsiteX1" fmla="*/ 58099 w 469172"/>
                <a:gd name="connsiteY1" fmla="*/ 303126 h 705272"/>
                <a:gd name="connsiteX2" fmla="*/ 152573 w 469172"/>
                <a:gd name="connsiteY2" fmla="*/ 114177 h 705272"/>
                <a:gd name="connsiteX3" fmla="*/ 161667 w 469172"/>
                <a:gd name="connsiteY3" fmla="*/ 55573 h 705272"/>
                <a:gd name="connsiteX4" fmla="*/ 225829 w 469172"/>
                <a:gd name="connsiteY4" fmla="*/ 0 h 705272"/>
                <a:gd name="connsiteX5" fmla="*/ 225829 w 469172"/>
                <a:gd name="connsiteY5" fmla="*/ 0 h 705272"/>
                <a:gd name="connsiteX6" fmla="*/ 289991 w 469172"/>
                <a:gd name="connsiteY6" fmla="*/ 77802 h 705272"/>
                <a:gd name="connsiteX7" fmla="*/ 251089 w 469172"/>
                <a:gd name="connsiteY7" fmla="*/ 277865 h 705272"/>
                <a:gd name="connsiteX8" fmla="*/ 379918 w 469172"/>
                <a:gd name="connsiteY8" fmla="*/ 271298 h 705272"/>
                <a:gd name="connsiteX9" fmla="*/ 467824 w 469172"/>
                <a:gd name="connsiteY9" fmla="*/ 370824 h 705272"/>
                <a:gd name="connsiteX10" fmla="*/ 420335 w 469172"/>
                <a:gd name="connsiteY10" fmla="*/ 640606 h 705272"/>
                <a:gd name="connsiteX11" fmla="*/ 343543 w 469172"/>
                <a:gd name="connsiteY11" fmla="*/ 705273 h 705272"/>
                <a:gd name="connsiteX12" fmla="*/ 88917 w 469172"/>
                <a:gd name="connsiteY12" fmla="*/ 705273 h 705272"/>
                <a:gd name="connsiteX13" fmla="*/ 42943 w 469172"/>
                <a:gd name="connsiteY13" fmla="*/ 698705 h 705272"/>
                <a:gd name="connsiteX14" fmla="*/ 0 w 469172"/>
                <a:gd name="connsiteY14" fmla="*/ 686075 h 705272"/>
                <a:gd name="connsiteX15" fmla="*/ 0 w 469172"/>
                <a:gd name="connsiteY15" fmla="*/ 362235 h 70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9172" h="705272">
                  <a:moveTo>
                    <a:pt x="505" y="362235"/>
                  </a:moveTo>
                  <a:lnTo>
                    <a:pt x="58099" y="303126"/>
                  </a:lnTo>
                  <a:cubicBezTo>
                    <a:pt x="108620" y="251594"/>
                    <a:pt x="141459" y="185412"/>
                    <a:pt x="152573" y="114177"/>
                  </a:cubicBezTo>
                  <a:lnTo>
                    <a:pt x="161667" y="55573"/>
                  </a:lnTo>
                  <a:cubicBezTo>
                    <a:pt x="166214" y="23240"/>
                    <a:pt x="193495" y="0"/>
                    <a:pt x="225829" y="0"/>
                  </a:cubicBezTo>
                  <a:lnTo>
                    <a:pt x="225829" y="0"/>
                  </a:lnTo>
                  <a:cubicBezTo>
                    <a:pt x="266751" y="0"/>
                    <a:pt x="297569" y="37386"/>
                    <a:pt x="289991" y="77802"/>
                  </a:cubicBezTo>
                  <a:lnTo>
                    <a:pt x="251089" y="277865"/>
                  </a:lnTo>
                  <a:lnTo>
                    <a:pt x="379918" y="271298"/>
                  </a:lnTo>
                  <a:cubicBezTo>
                    <a:pt x="434481" y="268772"/>
                    <a:pt x="477423" y="317272"/>
                    <a:pt x="467824" y="370824"/>
                  </a:cubicBezTo>
                  <a:lnTo>
                    <a:pt x="420335" y="640606"/>
                  </a:lnTo>
                  <a:cubicBezTo>
                    <a:pt x="413767" y="677991"/>
                    <a:pt x="381433" y="705273"/>
                    <a:pt x="343543" y="705273"/>
                  </a:cubicBezTo>
                  <a:lnTo>
                    <a:pt x="88917" y="705273"/>
                  </a:lnTo>
                  <a:cubicBezTo>
                    <a:pt x="73255" y="705273"/>
                    <a:pt x="58099" y="703252"/>
                    <a:pt x="42943" y="698705"/>
                  </a:cubicBezTo>
                  <a:lnTo>
                    <a:pt x="0" y="686075"/>
                  </a:lnTo>
                  <a:lnTo>
                    <a:pt x="0" y="362235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47" name="קבוצה 432">
            <a:extLst>
              <a:ext uri="{FF2B5EF4-FFF2-40B4-BE49-F238E27FC236}">
                <a16:creationId xmlns:a16="http://schemas.microsoft.com/office/drawing/2014/main" id="{103CB76A-7B5E-4CE7-A234-5DBA5220BD7B}"/>
              </a:ext>
            </a:extLst>
          </p:cNvPr>
          <p:cNvGrpSpPr/>
          <p:nvPr/>
        </p:nvGrpSpPr>
        <p:grpSpPr>
          <a:xfrm>
            <a:off x="6490626" y="2298448"/>
            <a:ext cx="147475" cy="132557"/>
            <a:chOff x="2231235" y="3350461"/>
            <a:chExt cx="692474" cy="705272"/>
          </a:xfrm>
        </p:grpSpPr>
        <p:sp>
          <p:nvSpPr>
            <p:cNvPr id="48" name="גרפיקה 424">
              <a:extLst>
                <a:ext uri="{FF2B5EF4-FFF2-40B4-BE49-F238E27FC236}">
                  <a16:creationId xmlns:a16="http://schemas.microsoft.com/office/drawing/2014/main" id="{103C0015-D7DA-4707-B56F-012908D6C367}"/>
                </a:ext>
              </a:extLst>
            </p:cNvPr>
            <p:cNvSpPr/>
            <p:nvPr/>
          </p:nvSpPr>
          <p:spPr>
            <a:xfrm>
              <a:off x="2231235" y="3724316"/>
              <a:ext cx="158130" cy="331417"/>
            </a:xfrm>
            <a:custGeom>
              <a:avLst/>
              <a:gdLst>
                <a:gd name="connsiteX0" fmla="*/ 0 w 158130"/>
                <a:gd name="connsiteY0" fmla="*/ 331418 h 331417"/>
                <a:gd name="connsiteX1" fmla="*/ 91948 w 158130"/>
                <a:gd name="connsiteY1" fmla="*/ 331418 h 331417"/>
                <a:gd name="connsiteX2" fmla="*/ 158131 w 158130"/>
                <a:gd name="connsiteY2" fmla="*/ 265235 h 331417"/>
                <a:gd name="connsiteX3" fmla="*/ 158131 w 158130"/>
                <a:gd name="connsiteY3" fmla="*/ 66182 h 331417"/>
                <a:gd name="connsiteX4" fmla="*/ 91948 w 158130"/>
                <a:gd name="connsiteY4" fmla="*/ 0 h 331417"/>
                <a:gd name="connsiteX5" fmla="*/ 0 w 158130"/>
                <a:gd name="connsiteY5" fmla="*/ 0 h 331417"/>
                <a:gd name="connsiteX6" fmla="*/ 0 w 158130"/>
                <a:gd name="connsiteY6" fmla="*/ 331418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0" y="331418"/>
                  </a:moveTo>
                  <a:lnTo>
                    <a:pt x="91948" y="331418"/>
                  </a:lnTo>
                  <a:cubicBezTo>
                    <a:pt x="128323" y="331418"/>
                    <a:pt x="158131" y="301610"/>
                    <a:pt x="158131" y="265235"/>
                  </a:cubicBezTo>
                  <a:lnTo>
                    <a:pt x="158131" y="66182"/>
                  </a:lnTo>
                  <a:cubicBezTo>
                    <a:pt x="158131" y="29807"/>
                    <a:pt x="128323" y="0"/>
                    <a:pt x="91948" y="0"/>
                  </a:cubicBezTo>
                  <a:lnTo>
                    <a:pt x="0" y="0"/>
                  </a:lnTo>
                  <a:lnTo>
                    <a:pt x="0" y="331418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9" name="גרפיקה 424">
              <a:extLst>
                <a:ext uri="{FF2B5EF4-FFF2-40B4-BE49-F238E27FC236}">
                  <a16:creationId xmlns:a16="http://schemas.microsoft.com/office/drawing/2014/main" id="{16EF0A19-7B65-4635-B40F-45F239F2198E}"/>
                </a:ext>
              </a:extLst>
            </p:cNvPr>
            <p:cNvSpPr/>
            <p:nvPr/>
          </p:nvSpPr>
          <p:spPr>
            <a:xfrm>
              <a:off x="2454537" y="3350461"/>
              <a:ext cx="469172" cy="705272"/>
            </a:xfrm>
            <a:custGeom>
              <a:avLst/>
              <a:gdLst>
                <a:gd name="connsiteX0" fmla="*/ 505 w 469172"/>
                <a:gd name="connsiteY0" fmla="*/ 362235 h 705272"/>
                <a:gd name="connsiteX1" fmla="*/ 58099 w 469172"/>
                <a:gd name="connsiteY1" fmla="*/ 303126 h 705272"/>
                <a:gd name="connsiteX2" fmla="*/ 152573 w 469172"/>
                <a:gd name="connsiteY2" fmla="*/ 114177 h 705272"/>
                <a:gd name="connsiteX3" fmla="*/ 161667 w 469172"/>
                <a:gd name="connsiteY3" fmla="*/ 55573 h 705272"/>
                <a:gd name="connsiteX4" fmla="*/ 225829 w 469172"/>
                <a:gd name="connsiteY4" fmla="*/ 0 h 705272"/>
                <a:gd name="connsiteX5" fmla="*/ 225829 w 469172"/>
                <a:gd name="connsiteY5" fmla="*/ 0 h 705272"/>
                <a:gd name="connsiteX6" fmla="*/ 289991 w 469172"/>
                <a:gd name="connsiteY6" fmla="*/ 77802 h 705272"/>
                <a:gd name="connsiteX7" fmla="*/ 251089 w 469172"/>
                <a:gd name="connsiteY7" fmla="*/ 277865 h 705272"/>
                <a:gd name="connsiteX8" fmla="*/ 379918 w 469172"/>
                <a:gd name="connsiteY8" fmla="*/ 271298 h 705272"/>
                <a:gd name="connsiteX9" fmla="*/ 467824 w 469172"/>
                <a:gd name="connsiteY9" fmla="*/ 370824 h 705272"/>
                <a:gd name="connsiteX10" fmla="*/ 420335 w 469172"/>
                <a:gd name="connsiteY10" fmla="*/ 640606 h 705272"/>
                <a:gd name="connsiteX11" fmla="*/ 343543 w 469172"/>
                <a:gd name="connsiteY11" fmla="*/ 705273 h 705272"/>
                <a:gd name="connsiteX12" fmla="*/ 88917 w 469172"/>
                <a:gd name="connsiteY12" fmla="*/ 705273 h 705272"/>
                <a:gd name="connsiteX13" fmla="*/ 42943 w 469172"/>
                <a:gd name="connsiteY13" fmla="*/ 698705 h 705272"/>
                <a:gd name="connsiteX14" fmla="*/ 0 w 469172"/>
                <a:gd name="connsiteY14" fmla="*/ 686075 h 705272"/>
                <a:gd name="connsiteX15" fmla="*/ 0 w 469172"/>
                <a:gd name="connsiteY15" fmla="*/ 362235 h 70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9172" h="705272">
                  <a:moveTo>
                    <a:pt x="505" y="362235"/>
                  </a:moveTo>
                  <a:lnTo>
                    <a:pt x="58099" y="303126"/>
                  </a:lnTo>
                  <a:cubicBezTo>
                    <a:pt x="108620" y="251594"/>
                    <a:pt x="141459" y="185412"/>
                    <a:pt x="152573" y="114177"/>
                  </a:cubicBezTo>
                  <a:lnTo>
                    <a:pt x="161667" y="55573"/>
                  </a:lnTo>
                  <a:cubicBezTo>
                    <a:pt x="166214" y="23240"/>
                    <a:pt x="193495" y="0"/>
                    <a:pt x="225829" y="0"/>
                  </a:cubicBezTo>
                  <a:lnTo>
                    <a:pt x="225829" y="0"/>
                  </a:lnTo>
                  <a:cubicBezTo>
                    <a:pt x="266751" y="0"/>
                    <a:pt x="297569" y="37386"/>
                    <a:pt x="289991" y="77802"/>
                  </a:cubicBezTo>
                  <a:lnTo>
                    <a:pt x="251089" y="277865"/>
                  </a:lnTo>
                  <a:lnTo>
                    <a:pt x="379918" y="271298"/>
                  </a:lnTo>
                  <a:cubicBezTo>
                    <a:pt x="434481" y="268772"/>
                    <a:pt x="477423" y="317272"/>
                    <a:pt x="467824" y="370824"/>
                  </a:cubicBezTo>
                  <a:lnTo>
                    <a:pt x="420335" y="640606"/>
                  </a:lnTo>
                  <a:cubicBezTo>
                    <a:pt x="413767" y="677991"/>
                    <a:pt x="381433" y="705273"/>
                    <a:pt x="343543" y="705273"/>
                  </a:cubicBezTo>
                  <a:lnTo>
                    <a:pt x="88917" y="705273"/>
                  </a:lnTo>
                  <a:cubicBezTo>
                    <a:pt x="73255" y="705273"/>
                    <a:pt x="58099" y="703252"/>
                    <a:pt x="42943" y="698705"/>
                  </a:cubicBezTo>
                  <a:lnTo>
                    <a:pt x="0" y="686075"/>
                  </a:lnTo>
                  <a:lnTo>
                    <a:pt x="0" y="362235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50" name="קבוצה 432">
            <a:extLst>
              <a:ext uri="{FF2B5EF4-FFF2-40B4-BE49-F238E27FC236}">
                <a16:creationId xmlns:a16="http://schemas.microsoft.com/office/drawing/2014/main" id="{E463CBF9-C9A6-443F-AFBB-E4B7BE1E1218}"/>
              </a:ext>
            </a:extLst>
          </p:cNvPr>
          <p:cNvGrpSpPr/>
          <p:nvPr/>
        </p:nvGrpSpPr>
        <p:grpSpPr>
          <a:xfrm>
            <a:off x="6490626" y="2484186"/>
            <a:ext cx="147475" cy="132557"/>
            <a:chOff x="2231235" y="3350461"/>
            <a:chExt cx="692474" cy="705272"/>
          </a:xfrm>
        </p:grpSpPr>
        <p:sp>
          <p:nvSpPr>
            <p:cNvPr id="51" name="גרפיקה 424">
              <a:extLst>
                <a:ext uri="{FF2B5EF4-FFF2-40B4-BE49-F238E27FC236}">
                  <a16:creationId xmlns:a16="http://schemas.microsoft.com/office/drawing/2014/main" id="{696567C0-6FEA-46B7-9AA7-B43C313AED7B}"/>
                </a:ext>
              </a:extLst>
            </p:cNvPr>
            <p:cNvSpPr/>
            <p:nvPr/>
          </p:nvSpPr>
          <p:spPr>
            <a:xfrm>
              <a:off x="2231235" y="3724316"/>
              <a:ext cx="158130" cy="331417"/>
            </a:xfrm>
            <a:custGeom>
              <a:avLst/>
              <a:gdLst>
                <a:gd name="connsiteX0" fmla="*/ 0 w 158130"/>
                <a:gd name="connsiteY0" fmla="*/ 331418 h 331417"/>
                <a:gd name="connsiteX1" fmla="*/ 91948 w 158130"/>
                <a:gd name="connsiteY1" fmla="*/ 331418 h 331417"/>
                <a:gd name="connsiteX2" fmla="*/ 158131 w 158130"/>
                <a:gd name="connsiteY2" fmla="*/ 265235 h 331417"/>
                <a:gd name="connsiteX3" fmla="*/ 158131 w 158130"/>
                <a:gd name="connsiteY3" fmla="*/ 66182 h 331417"/>
                <a:gd name="connsiteX4" fmla="*/ 91948 w 158130"/>
                <a:gd name="connsiteY4" fmla="*/ 0 h 331417"/>
                <a:gd name="connsiteX5" fmla="*/ 0 w 158130"/>
                <a:gd name="connsiteY5" fmla="*/ 0 h 331417"/>
                <a:gd name="connsiteX6" fmla="*/ 0 w 158130"/>
                <a:gd name="connsiteY6" fmla="*/ 331418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0" y="331418"/>
                  </a:moveTo>
                  <a:lnTo>
                    <a:pt x="91948" y="331418"/>
                  </a:lnTo>
                  <a:cubicBezTo>
                    <a:pt x="128323" y="331418"/>
                    <a:pt x="158131" y="301610"/>
                    <a:pt x="158131" y="265235"/>
                  </a:cubicBezTo>
                  <a:lnTo>
                    <a:pt x="158131" y="66182"/>
                  </a:lnTo>
                  <a:cubicBezTo>
                    <a:pt x="158131" y="29807"/>
                    <a:pt x="128323" y="0"/>
                    <a:pt x="91948" y="0"/>
                  </a:cubicBezTo>
                  <a:lnTo>
                    <a:pt x="0" y="0"/>
                  </a:lnTo>
                  <a:lnTo>
                    <a:pt x="0" y="331418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52" name="גרפיקה 424">
              <a:extLst>
                <a:ext uri="{FF2B5EF4-FFF2-40B4-BE49-F238E27FC236}">
                  <a16:creationId xmlns:a16="http://schemas.microsoft.com/office/drawing/2014/main" id="{71E3301C-A614-46DD-A9C8-CA3A2B5CDBAD}"/>
                </a:ext>
              </a:extLst>
            </p:cNvPr>
            <p:cNvSpPr/>
            <p:nvPr/>
          </p:nvSpPr>
          <p:spPr>
            <a:xfrm>
              <a:off x="2454537" y="3350461"/>
              <a:ext cx="469172" cy="705272"/>
            </a:xfrm>
            <a:custGeom>
              <a:avLst/>
              <a:gdLst>
                <a:gd name="connsiteX0" fmla="*/ 505 w 469172"/>
                <a:gd name="connsiteY0" fmla="*/ 362235 h 705272"/>
                <a:gd name="connsiteX1" fmla="*/ 58099 w 469172"/>
                <a:gd name="connsiteY1" fmla="*/ 303126 h 705272"/>
                <a:gd name="connsiteX2" fmla="*/ 152573 w 469172"/>
                <a:gd name="connsiteY2" fmla="*/ 114177 h 705272"/>
                <a:gd name="connsiteX3" fmla="*/ 161667 w 469172"/>
                <a:gd name="connsiteY3" fmla="*/ 55573 h 705272"/>
                <a:gd name="connsiteX4" fmla="*/ 225829 w 469172"/>
                <a:gd name="connsiteY4" fmla="*/ 0 h 705272"/>
                <a:gd name="connsiteX5" fmla="*/ 225829 w 469172"/>
                <a:gd name="connsiteY5" fmla="*/ 0 h 705272"/>
                <a:gd name="connsiteX6" fmla="*/ 289991 w 469172"/>
                <a:gd name="connsiteY6" fmla="*/ 77802 h 705272"/>
                <a:gd name="connsiteX7" fmla="*/ 251089 w 469172"/>
                <a:gd name="connsiteY7" fmla="*/ 277865 h 705272"/>
                <a:gd name="connsiteX8" fmla="*/ 379918 w 469172"/>
                <a:gd name="connsiteY8" fmla="*/ 271298 h 705272"/>
                <a:gd name="connsiteX9" fmla="*/ 467824 w 469172"/>
                <a:gd name="connsiteY9" fmla="*/ 370824 h 705272"/>
                <a:gd name="connsiteX10" fmla="*/ 420335 w 469172"/>
                <a:gd name="connsiteY10" fmla="*/ 640606 h 705272"/>
                <a:gd name="connsiteX11" fmla="*/ 343543 w 469172"/>
                <a:gd name="connsiteY11" fmla="*/ 705273 h 705272"/>
                <a:gd name="connsiteX12" fmla="*/ 88917 w 469172"/>
                <a:gd name="connsiteY12" fmla="*/ 705273 h 705272"/>
                <a:gd name="connsiteX13" fmla="*/ 42943 w 469172"/>
                <a:gd name="connsiteY13" fmla="*/ 698705 h 705272"/>
                <a:gd name="connsiteX14" fmla="*/ 0 w 469172"/>
                <a:gd name="connsiteY14" fmla="*/ 686075 h 705272"/>
                <a:gd name="connsiteX15" fmla="*/ 0 w 469172"/>
                <a:gd name="connsiteY15" fmla="*/ 362235 h 70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9172" h="705272">
                  <a:moveTo>
                    <a:pt x="505" y="362235"/>
                  </a:moveTo>
                  <a:lnTo>
                    <a:pt x="58099" y="303126"/>
                  </a:lnTo>
                  <a:cubicBezTo>
                    <a:pt x="108620" y="251594"/>
                    <a:pt x="141459" y="185412"/>
                    <a:pt x="152573" y="114177"/>
                  </a:cubicBezTo>
                  <a:lnTo>
                    <a:pt x="161667" y="55573"/>
                  </a:lnTo>
                  <a:cubicBezTo>
                    <a:pt x="166214" y="23240"/>
                    <a:pt x="193495" y="0"/>
                    <a:pt x="225829" y="0"/>
                  </a:cubicBezTo>
                  <a:lnTo>
                    <a:pt x="225829" y="0"/>
                  </a:lnTo>
                  <a:cubicBezTo>
                    <a:pt x="266751" y="0"/>
                    <a:pt x="297569" y="37386"/>
                    <a:pt x="289991" y="77802"/>
                  </a:cubicBezTo>
                  <a:lnTo>
                    <a:pt x="251089" y="277865"/>
                  </a:lnTo>
                  <a:lnTo>
                    <a:pt x="379918" y="271298"/>
                  </a:lnTo>
                  <a:cubicBezTo>
                    <a:pt x="434481" y="268772"/>
                    <a:pt x="477423" y="317272"/>
                    <a:pt x="467824" y="370824"/>
                  </a:cubicBezTo>
                  <a:lnTo>
                    <a:pt x="420335" y="640606"/>
                  </a:lnTo>
                  <a:cubicBezTo>
                    <a:pt x="413767" y="677991"/>
                    <a:pt x="381433" y="705273"/>
                    <a:pt x="343543" y="705273"/>
                  </a:cubicBezTo>
                  <a:lnTo>
                    <a:pt x="88917" y="705273"/>
                  </a:lnTo>
                  <a:cubicBezTo>
                    <a:pt x="73255" y="705273"/>
                    <a:pt x="58099" y="703252"/>
                    <a:pt x="42943" y="698705"/>
                  </a:cubicBezTo>
                  <a:lnTo>
                    <a:pt x="0" y="686075"/>
                  </a:lnTo>
                  <a:lnTo>
                    <a:pt x="0" y="362235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53" name="קבוצה 429">
            <a:extLst>
              <a:ext uri="{FF2B5EF4-FFF2-40B4-BE49-F238E27FC236}">
                <a16:creationId xmlns:a16="http://schemas.microsoft.com/office/drawing/2014/main" id="{D3B21A26-7803-497F-ACA9-12E7E401FC6E}"/>
              </a:ext>
            </a:extLst>
          </p:cNvPr>
          <p:cNvGrpSpPr/>
          <p:nvPr/>
        </p:nvGrpSpPr>
        <p:grpSpPr>
          <a:xfrm>
            <a:off x="6490626" y="2696985"/>
            <a:ext cx="147475" cy="146844"/>
            <a:chOff x="1270397" y="3443391"/>
            <a:chExt cx="691970" cy="704767"/>
          </a:xfrm>
        </p:grpSpPr>
        <p:sp>
          <p:nvSpPr>
            <p:cNvPr id="54" name="גרפיקה 426">
              <a:extLst>
                <a:ext uri="{FF2B5EF4-FFF2-40B4-BE49-F238E27FC236}">
                  <a16:creationId xmlns:a16="http://schemas.microsoft.com/office/drawing/2014/main" id="{15E7365C-2B9F-4393-B270-5C68B4D7DE3D}"/>
                </a:ext>
              </a:extLst>
            </p:cNvPr>
            <p:cNvSpPr/>
            <p:nvPr/>
          </p:nvSpPr>
          <p:spPr>
            <a:xfrm>
              <a:off x="1804237" y="3443391"/>
              <a:ext cx="158130" cy="331417"/>
            </a:xfrm>
            <a:custGeom>
              <a:avLst/>
              <a:gdLst>
                <a:gd name="connsiteX0" fmla="*/ 158131 w 158130"/>
                <a:gd name="connsiteY0" fmla="*/ 0 h 331417"/>
                <a:gd name="connsiteX1" fmla="*/ 66183 w 158130"/>
                <a:gd name="connsiteY1" fmla="*/ 0 h 331417"/>
                <a:gd name="connsiteX2" fmla="*/ 0 w 158130"/>
                <a:gd name="connsiteY2" fmla="*/ 66182 h 331417"/>
                <a:gd name="connsiteX3" fmla="*/ 0 w 158130"/>
                <a:gd name="connsiteY3" fmla="*/ 265235 h 331417"/>
                <a:gd name="connsiteX4" fmla="*/ 66183 w 158130"/>
                <a:gd name="connsiteY4" fmla="*/ 331418 h 331417"/>
                <a:gd name="connsiteX5" fmla="*/ 158131 w 158130"/>
                <a:gd name="connsiteY5" fmla="*/ 331418 h 331417"/>
                <a:gd name="connsiteX6" fmla="*/ 158131 w 158130"/>
                <a:gd name="connsiteY6" fmla="*/ 0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158131" y="0"/>
                  </a:moveTo>
                  <a:lnTo>
                    <a:pt x="66183" y="0"/>
                  </a:lnTo>
                  <a:cubicBezTo>
                    <a:pt x="29807" y="0"/>
                    <a:pt x="0" y="29807"/>
                    <a:pt x="0" y="66182"/>
                  </a:cubicBezTo>
                  <a:lnTo>
                    <a:pt x="0" y="265235"/>
                  </a:lnTo>
                  <a:cubicBezTo>
                    <a:pt x="0" y="301610"/>
                    <a:pt x="29807" y="331418"/>
                    <a:pt x="66183" y="331418"/>
                  </a:cubicBezTo>
                  <a:lnTo>
                    <a:pt x="158131" y="331418"/>
                  </a:lnTo>
                  <a:lnTo>
                    <a:pt x="158131" y="0"/>
                  </a:lnTo>
                  <a:close/>
                </a:path>
              </a:pathLst>
            </a:custGeom>
            <a:solidFill>
              <a:schemeClr val="bg2"/>
            </a:solidFill>
            <a:ln w="1999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55" name="גרפיקה 426">
              <a:extLst>
                <a:ext uri="{FF2B5EF4-FFF2-40B4-BE49-F238E27FC236}">
                  <a16:creationId xmlns:a16="http://schemas.microsoft.com/office/drawing/2014/main" id="{E0D5FED6-07AA-4B92-A35D-E6D0575B7B4E}"/>
                </a:ext>
              </a:extLst>
            </p:cNvPr>
            <p:cNvSpPr/>
            <p:nvPr/>
          </p:nvSpPr>
          <p:spPr>
            <a:xfrm>
              <a:off x="1270397" y="3443391"/>
              <a:ext cx="468667" cy="704767"/>
            </a:xfrm>
            <a:custGeom>
              <a:avLst/>
              <a:gdLst>
                <a:gd name="connsiteX0" fmla="*/ 468163 w 468667"/>
                <a:gd name="connsiteY0" fmla="*/ 343037 h 704767"/>
                <a:gd name="connsiteX1" fmla="*/ 410569 w 468667"/>
                <a:gd name="connsiteY1" fmla="*/ 402147 h 704767"/>
                <a:gd name="connsiteX2" fmla="*/ 316094 w 468667"/>
                <a:gd name="connsiteY2" fmla="*/ 591095 h 704767"/>
                <a:gd name="connsiteX3" fmla="*/ 307001 w 468667"/>
                <a:gd name="connsiteY3" fmla="*/ 649700 h 704767"/>
                <a:gd name="connsiteX4" fmla="*/ 242839 w 468667"/>
                <a:gd name="connsiteY4" fmla="*/ 704768 h 704767"/>
                <a:gd name="connsiteX5" fmla="*/ 242839 w 468667"/>
                <a:gd name="connsiteY5" fmla="*/ 704768 h 704767"/>
                <a:gd name="connsiteX6" fmla="*/ 178677 w 468667"/>
                <a:gd name="connsiteY6" fmla="*/ 626965 h 704767"/>
                <a:gd name="connsiteX7" fmla="*/ 217579 w 468667"/>
                <a:gd name="connsiteY7" fmla="*/ 426902 h 704767"/>
                <a:gd name="connsiteX8" fmla="*/ 88750 w 468667"/>
                <a:gd name="connsiteY8" fmla="*/ 433470 h 704767"/>
                <a:gd name="connsiteX9" fmla="*/ 1349 w 468667"/>
                <a:gd name="connsiteY9" fmla="*/ 334449 h 704767"/>
                <a:gd name="connsiteX10" fmla="*/ 48838 w 468667"/>
                <a:gd name="connsiteY10" fmla="*/ 64667 h 704767"/>
                <a:gd name="connsiteX11" fmla="*/ 125630 w 468667"/>
                <a:gd name="connsiteY11" fmla="*/ 0 h 704767"/>
                <a:gd name="connsiteX12" fmla="*/ 379751 w 468667"/>
                <a:gd name="connsiteY12" fmla="*/ 0 h 704767"/>
                <a:gd name="connsiteX13" fmla="*/ 425725 w 468667"/>
                <a:gd name="connsiteY13" fmla="*/ 6568 h 704767"/>
                <a:gd name="connsiteX14" fmla="*/ 468668 w 468667"/>
                <a:gd name="connsiteY14" fmla="*/ 19198 h 704767"/>
                <a:gd name="connsiteX15" fmla="*/ 468668 w 468667"/>
                <a:gd name="connsiteY15" fmla="*/ 343037 h 70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8667" h="704767">
                  <a:moveTo>
                    <a:pt x="468163" y="343037"/>
                  </a:moveTo>
                  <a:lnTo>
                    <a:pt x="410569" y="402147"/>
                  </a:lnTo>
                  <a:cubicBezTo>
                    <a:pt x="360048" y="453678"/>
                    <a:pt x="327209" y="519861"/>
                    <a:pt x="316094" y="591095"/>
                  </a:cubicBezTo>
                  <a:lnTo>
                    <a:pt x="307001" y="649700"/>
                  </a:lnTo>
                  <a:cubicBezTo>
                    <a:pt x="301949" y="681528"/>
                    <a:pt x="274667" y="704768"/>
                    <a:pt x="242839" y="704768"/>
                  </a:cubicBezTo>
                  <a:lnTo>
                    <a:pt x="242839" y="704768"/>
                  </a:lnTo>
                  <a:cubicBezTo>
                    <a:pt x="201917" y="704768"/>
                    <a:pt x="171099" y="667382"/>
                    <a:pt x="178677" y="626965"/>
                  </a:cubicBezTo>
                  <a:lnTo>
                    <a:pt x="217579" y="426902"/>
                  </a:lnTo>
                  <a:lnTo>
                    <a:pt x="88750" y="433470"/>
                  </a:lnTo>
                  <a:cubicBezTo>
                    <a:pt x="34693" y="437006"/>
                    <a:pt x="-8250" y="388506"/>
                    <a:pt x="1349" y="334449"/>
                  </a:cubicBezTo>
                  <a:lnTo>
                    <a:pt x="48838" y="64667"/>
                  </a:lnTo>
                  <a:cubicBezTo>
                    <a:pt x="54901" y="27281"/>
                    <a:pt x="87740" y="0"/>
                    <a:pt x="125630" y="0"/>
                  </a:cubicBezTo>
                  <a:lnTo>
                    <a:pt x="379751" y="0"/>
                  </a:lnTo>
                  <a:cubicBezTo>
                    <a:pt x="395412" y="0"/>
                    <a:pt x="410569" y="2021"/>
                    <a:pt x="425725" y="6568"/>
                  </a:cubicBezTo>
                  <a:lnTo>
                    <a:pt x="468668" y="19198"/>
                  </a:lnTo>
                  <a:lnTo>
                    <a:pt x="468668" y="343037"/>
                  </a:lnTo>
                  <a:close/>
                </a:path>
              </a:pathLst>
            </a:custGeom>
            <a:solidFill>
              <a:schemeClr val="bg2"/>
            </a:solidFill>
            <a:ln w="1999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56" name="קבוצה 429">
            <a:extLst>
              <a:ext uri="{FF2B5EF4-FFF2-40B4-BE49-F238E27FC236}">
                <a16:creationId xmlns:a16="http://schemas.microsoft.com/office/drawing/2014/main" id="{8166EAC4-89B5-47D4-876E-11AA3A3C7FA4}"/>
              </a:ext>
            </a:extLst>
          </p:cNvPr>
          <p:cNvGrpSpPr/>
          <p:nvPr/>
        </p:nvGrpSpPr>
        <p:grpSpPr>
          <a:xfrm>
            <a:off x="6490626" y="2887485"/>
            <a:ext cx="147475" cy="146844"/>
            <a:chOff x="1270397" y="3443391"/>
            <a:chExt cx="691970" cy="704767"/>
          </a:xfrm>
        </p:grpSpPr>
        <p:sp>
          <p:nvSpPr>
            <p:cNvPr id="57" name="גרפיקה 426">
              <a:extLst>
                <a:ext uri="{FF2B5EF4-FFF2-40B4-BE49-F238E27FC236}">
                  <a16:creationId xmlns:a16="http://schemas.microsoft.com/office/drawing/2014/main" id="{0B50BC28-1171-493B-9C6F-CB5F039E40B0}"/>
                </a:ext>
              </a:extLst>
            </p:cNvPr>
            <p:cNvSpPr/>
            <p:nvPr/>
          </p:nvSpPr>
          <p:spPr>
            <a:xfrm>
              <a:off x="1804237" y="3443391"/>
              <a:ext cx="158130" cy="331417"/>
            </a:xfrm>
            <a:custGeom>
              <a:avLst/>
              <a:gdLst>
                <a:gd name="connsiteX0" fmla="*/ 158131 w 158130"/>
                <a:gd name="connsiteY0" fmla="*/ 0 h 331417"/>
                <a:gd name="connsiteX1" fmla="*/ 66183 w 158130"/>
                <a:gd name="connsiteY1" fmla="*/ 0 h 331417"/>
                <a:gd name="connsiteX2" fmla="*/ 0 w 158130"/>
                <a:gd name="connsiteY2" fmla="*/ 66182 h 331417"/>
                <a:gd name="connsiteX3" fmla="*/ 0 w 158130"/>
                <a:gd name="connsiteY3" fmla="*/ 265235 h 331417"/>
                <a:gd name="connsiteX4" fmla="*/ 66183 w 158130"/>
                <a:gd name="connsiteY4" fmla="*/ 331418 h 331417"/>
                <a:gd name="connsiteX5" fmla="*/ 158131 w 158130"/>
                <a:gd name="connsiteY5" fmla="*/ 331418 h 331417"/>
                <a:gd name="connsiteX6" fmla="*/ 158131 w 158130"/>
                <a:gd name="connsiteY6" fmla="*/ 0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158131" y="0"/>
                  </a:moveTo>
                  <a:lnTo>
                    <a:pt x="66183" y="0"/>
                  </a:lnTo>
                  <a:cubicBezTo>
                    <a:pt x="29807" y="0"/>
                    <a:pt x="0" y="29807"/>
                    <a:pt x="0" y="66182"/>
                  </a:cubicBezTo>
                  <a:lnTo>
                    <a:pt x="0" y="265235"/>
                  </a:lnTo>
                  <a:cubicBezTo>
                    <a:pt x="0" y="301610"/>
                    <a:pt x="29807" y="331418"/>
                    <a:pt x="66183" y="331418"/>
                  </a:cubicBezTo>
                  <a:lnTo>
                    <a:pt x="158131" y="331418"/>
                  </a:lnTo>
                  <a:lnTo>
                    <a:pt x="158131" y="0"/>
                  </a:lnTo>
                  <a:close/>
                </a:path>
              </a:pathLst>
            </a:custGeom>
            <a:solidFill>
              <a:schemeClr val="bg2"/>
            </a:solidFill>
            <a:ln w="1999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58" name="גרפיקה 426">
              <a:extLst>
                <a:ext uri="{FF2B5EF4-FFF2-40B4-BE49-F238E27FC236}">
                  <a16:creationId xmlns:a16="http://schemas.microsoft.com/office/drawing/2014/main" id="{E6A7C080-92C2-481B-A84C-097516F55C41}"/>
                </a:ext>
              </a:extLst>
            </p:cNvPr>
            <p:cNvSpPr/>
            <p:nvPr/>
          </p:nvSpPr>
          <p:spPr>
            <a:xfrm>
              <a:off x="1270397" y="3443391"/>
              <a:ext cx="468667" cy="704767"/>
            </a:xfrm>
            <a:custGeom>
              <a:avLst/>
              <a:gdLst>
                <a:gd name="connsiteX0" fmla="*/ 468163 w 468667"/>
                <a:gd name="connsiteY0" fmla="*/ 343037 h 704767"/>
                <a:gd name="connsiteX1" fmla="*/ 410569 w 468667"/>
                <a:gd name="connsiteY1" fmla="*/ 402147 h 704767"/>
                <a:gd name="connsiteX2" fmla="*/ 316094 w 468667"/>
                <a:gd name="connsiteY2" fmla="*/ 591095 h 704767"/>
                <a:gd name="connsiteX3" fmla="*/ 307001 w 468667"/>
                <a:gd name="connsiteY3" fmla="*/ 649700 h 704767"/>
                <a:gd name="connsiteX4" fmla="*/ 242839 w 468667"/>
                <a:gd name="connsiteY4" fmla="*/ 704768 h 704767"/>
                <a:gd name="connsiteX5" fmla="*/ 242839 w 468667"/>
                <a:gd name="connsiteY5" fmla="*/ 704768 h 704767"/>
                <a:gd name="connsiteX6" fmla="*/ 178677 w 468667"/>
                <a:gd name="connsiteY6" fmla="*/ 626965 h 704767"/>
                <a:gd name="connsiteX7" fmla="*/ 217579 w 468667"/>
                <a:gd name="connsiteY7" fmla="*/ 426902 h 704767"/>
                <a:gd name="connsiteX8" fmla="*/ 88750 w 468667"/>
                <a:gd name="connsiteY8" fmla="*/ 433470 h 704767"/>
                <a:gd name="connsiteX9" fmla="*/ 1349 w 468667"/>
                <a:gd name="connsiteY9" fmla="*/ 334449 h 704767"/>
                <a:gd name="connsiteX10" fmla="*/ 48838 w 468667"/>
                <a:gd name="connsiteY10" fmla="*/ 64667 h 704767"/>
                <a:gd name="connsiteX11" fmla="*/ 125630 w 468667"/>
                <a:gd name="connsiteY11" fmla="*/ 0 h 704767"/>
                <a:gd name="connsiteX12" fmla="*/ 379751 w 468667"/>
                <a:gd name="connsiteY12" fmla="*/ 0 h 704767"/>
                <a:gd name="connsiteX13" fmla="*/ 425725 w 468667"/>
                <a:gd name="connsiteY13" fmla="*/ 6568 h 704767"/>
                <a:gd name="connsiteX14" fmla="*/ 468668 w 468667"/>
                <a:gd name="connsiteY14" fmla="*/ 19198 h 704767"/>
                <a:gd name="connsiteX15" fmla="*/ 468668 w 468667"/>
                <a:gd name="connsiteY15" fmla="*/ 343037 h 70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8667" h="704767">
                  <a:moveTo>
                    <a:pt x="468163" y="343037"/>
                  </a:moveTo>
                  <a:lnTo>
                    <a:pt x="410569" y="402147"/>
                  </a:lnTo>
                  <a:cubicBezTo>
                    <a:pt x="360048" y="453678"/>
                    <a:pt x="327209" y="519861"/>
                    <a:pt x="316094" y="591095"/>
                  </a:cubicBezTo>
                  <a:lnTo>
                    <a:pt x="307001" y="649700"/>
                  </a:lnTo>
                  <a:cubicBezTo>
                    <a:pt x="301949" y="681528"/>
                    <a:pt x="274667" y="704768"/>
                    <a:pt x="242839" y="704768"/>
                  </a:cubicBezTo>
                  <a:lnTo>
                    <a:pt x="242839" y="704768"/>
                  </a:lnTo>
                  <a:cubicBezTo>
                    <a:pt x="201917" y="704768"/>
                    <a:pt x="171099" y="667382"/>
                    <a:pt x="178677" y="626965"/>
                  </a:cubicBezTo>
                  <a:lnTo>
                    <a:pt x="217579" y="426902"/>
                  </a:lnTo>
                  <a:lnTo>
                    <a:pt x="88750" y="433470"/>
                  </a:lnTo>
                  <a:cubicBezTo>
                    <a:pt x="34693" y="437006"/>
                    <a:pt x="-8250" y="388506"/>
                    <a:pt x="1349" y="334449"/>
                  </a:cubicBezTo>
                  <a:lnTo>
                    <a:pt x="48838" y="64667"/>
                  </a:lnTo>
                  <a:cubicBezTo>
                    <a:pt x="54901" y="27281"/>
                    <a:pt x="87740" y="0"/>
                    <a:pt x="125630" y="0"/>
                  </a:cubicBezTo>
                  <a:lnTo>
                    <a:pt x="379751" y="0"/>
                  </a:lnTo>
                  <a:cubicBezTo>
                    <a:pt x="395412" y="0"/>
                    <a:pt x="410569" y="2021"/>
                    <a:pt x="425725" y="6568"/>
                  </a:cubicBezTo>
                  <a:lnTo>
                    <a:pt x="468668" y="19198"/>
                  </a:lnTo>
                  <a:lnTo>
                    <a:pt x="468668" y="343037"/>
                  </a:lnTo>
                  <a:close/>
                </a:path>
              </a:pathLst>
            </a:custGeom>
            <a:solidFill>
              <a:schemeClr val="bg2"/>
            </a:solidFill>
            <a:ln w="1999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59" name="קבוצה 432">
            <a:extLst>
              <a:ext uri="{FF2B5EF4-FFF2-40B4-BE49-F238E27FC236}">
                <a16:creationId xmlns:a16="http://schemas.microsoft.com/office/drawing/2014/main" id="{0D8B92E0-1808-4203-9D4A-2D244B064F0A}"/>
              </a:ext>
            </a:extLst>
          </p:cNvPr>
          <p:cNvGrpSpPr/>
          <p:nvPr/>
        </p:nvGrpSpPr>
        <p:grpSpPr>
          <a:xfrm>
            <a:off x="6496372" y="1945609"/>
            <a:ext cx="147475" cy="132557"/>
            <a:chOff x="2231235" y="3350461"/>
            <a:chExt cx="692474" cy="705272"/>
          </a:xfrm>
        </p:grpSpPr>
        <p:sp>
          <p:nvSpPr>
            <p:cNvPr id="60" name="גרפיקה 424">
              <a:extLst>
                <a:ext uri="{FF2B5EF4-FFF2-40B4-BE49-F238E27FC236}">
                  <a16:creationId xmlns:a16="http://schemas.microsoft.com/office/drawing/2014/main" id="{DAE91538-CD8D-43F9-913C-068CA966E7C9}"/>
                </a:ext>
              </a:extLst>
            </p:cNvPr>
            <p:cNvSpPr/>
            <p:nvPr/>
          </p:nvSpPr>
          <p:spPr>
            <a:xfrm>
              <a:off x="2231235" y="3724316"/>
              <a:ext cx="158130" cy="331417"/>
            </a:xfrm>
            <a:custGeom>
              <a:avLst/>
              <a:gdLst>
                <a:gd name="connsiteX0" fmla="*/ 0 w 158130"/>
                <a:gd name="connsiteY0" fmla="*/ 331418 h 331417"/>
                <a:gd name="connsiteX1" fmla="*/ 91948 w 158130"/>
                <a:gd name="connsiteY1" fmla="*/ 331418 h 331417"/>
                <a:gd name="connsiteX2" fmla="*/ 158131 w 158130"/>
                <a:gd name="connsiteY2" fmla="*/ 265235 h 331417"/>
                <a:gd name="connsiteX3" fmla="*/ 158131 w 158130"/>
                <a:gd name="connsiteY3" fmla="*/ 66182 h 331417"/>
                <a:gd name="connsiteX4" fmla="*/ 91948 w 158130"/>
                <a:gd name="connsiteY4" fmla="*/ 0 h 331417"/>
                <a:gd name="connsiteX5" fmla="*/ 0 w 158130"/>
                <a:gd name="connsiteY5" fmla="*/ 0 h 331417"/>
                <a:gd name="connsiteX6" fmla="*/ 0 w 158130"/>
                <a:gd name="connsiteY6" fmla="*/ 331418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0" y="331418"/>
                  </a:moveTo>
                  <a:lnTo>
                    <a:pt x="91948" y="331418"/>
                  </a:lnTo>
                  <a:cubicBezTo>
                    <a:pt x="128323" y="331418"/>
                    <a:pt x="158131" y="301610"/>
                    <a:pt x="158131" y="265235"/>
                  </a:cubicBezTo>
                  <a:lnTo>
                    <a:pt x="158131" y="66182"/>
                  </a:lnTo>
                  <a:cubicBezTo>
                    <a:pt x="158131" y="29807"/>
                    <a:pt x="128323" y="0"/>
                    <a:pt x="91948" y="0"/>
                  </a:cubicBezTo>
                  <a:lnTo>
                    <a:pt x="0" y="0"/>
                  </a:lnTo>
                  <a:lnTo>
                    <a:pt x="0" y="331418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61" name="גרפיקה 424">
              <a:extLst>
                <a:ext uri="{FF2B5EF4-FFF2-40B4-BE49-F238E27FC236}">
                  <a16:creationId xmlns:a16="http://schemas.microsoft.com/office/drawing/2014/main" id="{05F591EF-2E54-4F00-A4F5-A2ECD6C5D40A}"/>
                </a:ext>
              </a:extLst>
            </p:cNvPr>
            <p:cNvSpPr/>
            <p:nvPr/>
          </p:nvSpPr>
          <p:spPr>
            <a:xfrm>
              <a:off x="2454537" y="3350461"/>
              <a:ext cx="469172" cy="705272"/>
            </a:xfrm>
            <a:custGeom>
              <a:avLst/>
              <a:gdLst>
                <a:gd name="connsiteX0" fmla="*/ 505 w 469172"/>
                <a:gd name="connsiteY0" fmla="*/ 362235 h 705272"/>
                <a:gd name="connsiteX1" fmla="*/ 58099 w 469172"/>
                <a:gd name="connsiteY1" fmla="*/ 303126 h 705272"/>
                <a:gd name="connsiteX2" fmla="*/ 152573 w 469172"/>
                <a:gd name="connsiteY2" fmla="*/ 114177 h 705272"/>
                <a:gd name="connsiteX3" fmla="*/ 161667 w 469172"/>
                <a:gd name="connsiteY3" fmla="*/ 55573 h 705272"/>
                <a:gd name="connsiteX4" fmla="*/ 225829 w 469172"/>
                <a:gd name="connsiteY4" fmla="*/ 0 h 705272"/>
                <a:gd name="connsiteX5" fmla="*/ 225829 w 469172"/>
                <a:gd name="connsiteY5" fmla="*/ 0 h 705272"/>
                <a:gd name="connsiteX6" fmla="*/ 289991 w 469172"/>
                <a:gd name="connsiteY6" fmla="*/ 77802 h 705272"/>
                <a:gd name="connsiteX7" fmla="*/ 251089 w 469172"/>
                <a:gd name="connsiteY7" fmla="*/ 277865 h 705272"/>
                <a:gd name="connsiteX8" fmla="*/ 379918 w 469172"/>
                <a:gd name="connsiteY8" fmla="*/ 271298 h 705272"/>
                <a:gd name="connsiteX9" fmla="*/ 467824 w 469172"/>
                <a:gd name="connsiteY9" fmla="*/ 370824 h 705272"/>
                <a:gd name="connsiteX10" fmla="*/ 420335 w 469172"/>
                <a:gd name="connsiteY10" fmla="*/ 640606 h 705272"/>
                <a:gd name="connsiteX11" fmla="*/ 343543 w 469172"/>
                <a:gd name="connsiteY11" fmla="*/ 705273 h 705272"/>
                <a:gd name="connsiteX12" fmla="*/ 88917 w 469172"/>
                <a:gd name="connsiteY12" fmla="*/ 705273 h 705272"/>
                <a:gd name="connsiteX13" fmla="*/ 42943 w 469172"/>
                <a:gd name="connsiteY13" fmla="*/ 698705 h 705272"/>
                <a:gd name="connsiteX14" fmla="*/ 0 w 469172"/>
                <a:gd name="connsiteY14" fmla="*/ 686075 h 705272"/>
                <a:gd name="connsiteX15" fmla="*/ 0 w 469172"/>
                <a:gd name="connsiteY15" fmla="*/ 362235 h 70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9172" h="705272">
                  <a:moveTo>
                    <a:pt x="505" y="362235"/>
                  </a:moveTo>
                  <a:lnTo>
                    <a:pt x="58099" y="303126"/>
                  </a:lnTo>
                  <a:cubicBezTo>
                    <a:pt x="108620" y="251594"/>
                    <a:pt x="141459" y="185412"/>
                    <a:pt x="152573" y="114177"/>
                  </a:cubicBezTo>
                  <a:lnTo>
                    <a:pt x="161667" y="55573"/>
                  </a:lnTo>
                  <a:cubicBezTo>
                    <a:pt x="166214" y="23240"/>
                    <a:pt x="193495" y="0"/>
                    <a:pt x="225829" y="0"/>
                  </a:cubicBezTo>
                  <a:lnTo>
                    <a:pt x="225829" y="0"/>
                  </a:lnTo>
                  <a:cubicBezTo>
                    <a:pt x="266751" y="0"/>
                    <a:pt x="297569" y="37386"/>
                    <a:pt x="289991" y="77802"/>
                  </a:cubicBezTo>
                  <a:lnTo>
                    <a:pt x="251089" y="277865"/>
                  </a:lnTo>
                  <a:lnTo>
                    <a:pt x="379918" y="271298"/>
                  </a:lnTo>
                  <a:cubicBezTo>
                    <a:pt x="434481" y="268772"/>
                    <a:pt x="477423" y="317272"/>
                    <a:pt x="467824" y="370824"/>
                  </a:cubicBezTo>
                  <a:lnTo>
                    <a:pt x="420335" y="640606"/>
                  </a:lnTo>
                  <a:cubicBezTo>
                    <a:pt x="413767" y="677991"/>
                    <a:pt x="381433" y="705273"/>
                    <a:pt x="343543" y="705273"/>
                  </a:cubicBezTo>
                  <a:lnTo>
                    <a:pt x="88917" y="705273"/>
                  </a:lnTo>
                  <a:cubicBezTo>
                    <a:pt x="73255" y="705273"/>
                    <a:pt x="58099" y="703252"/>
                    <a:pt x="42943" y="698705"/>
                  </a:cubicBezTo>
                  <a:lnTo>
                    <a:pt x="0" y="686075"/>
                  </a:lnTo>
                  <a:lnTo>
                    <a:pt x="0" y="362235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62" name="קבוצה 432">
            <a:extLst>
              <a:ext uri="{FF2B5EF4-FFF2-40B4-BE49-F238E27FC236}">
                <a16:creationId xmlns:a16="http://schemas.microsoft.com/office/drawing/2014/main" id="{280E1AD0-1C7D-4BDF-AEB7-5F69DEE2F411}"/>
              </a:ext>
            </a:extLst>
          </p:cNvPr>
          <p:cNvGrpSpPr/>
          <p:nvPr/>
        </p:nvGrpSpPr>
        <p:grpSpPr>
          <a:xfrm>
            <a:off x="6490626" y="4481410"/>
            <a:ext cx="147475" cy="132557"/>
            <a:chOff x="2231235" y="3350461"/>
            <a:chExt cx="692474" cy="705272"/>
          </a:xfrm>
        </p:grpSpPr>
        <p:sp>
          <p:nvSpPr>
            <p:cNvPr id="63" name="גרפיקה 424">
              <a:extLst>
                <a:ext uri="{FF2B5EF4-FFF2-40B4-BE49-F238E27FC236}">
                  <a16:creationId xmlns:a16="http://schemas.microsoft.com/office/drawing/2014/main" id="{E4EFEEE2-0032-413E-9780-B01562E11033}"/>
                </a:ext>
              </a:extLst>
            </p:cNvPr>
            <p:cNvSpPr/>
            <p:nvPr/>
          </p:nvSpPr>
          <p:spPr>
            <a:xfrm>
              <a:off x="2231235" y="3724316"/>
              <a:ext cx="158130" cy="331417"/>
            </a:xfrm>
            <a:custGeom>
              <a:avLst/>
              <a:gdLst>
                <a:gd name="connsiteX0" fmla="*/ 0 w 158130"/>
                <a:gd name="connsiteY0" fmla="*/ 331418 h 331417"/>
                <a:gd name="connsiteX1" fmla="*/ 91948 w 158130"/>
                <a:gd name="connsiteY1" fmla="*/ 331418 h 331417"/>
                <a:gd name="connsiteX2" fmla="*/ 158131 w 158130"/>
                <a:gd name="connsiteY2" fmla="*/ 265235 h 331417"/>
                <a:gd name="connsiteX3" fmla="*/ 158131 w 158130"/>
                <a:gd name="connsiteY3" fmla="*/ 66182 h 331417"/>
                <a:gd name="connsiteX4" fmla="*/ 91948 w 158130"/>
                <a:gd name="connsiteY4" fmla="*/ 0 h 331417"/>
                <a:gd name="connsiteX5" fmla="*/ 0 w 158130"/>
                <a:gd name="connsiteY5" fmla="*/ 0 h 331417"/>
                <a:gd name="connsiteX6" fmla="*/ 0 w 158130"/>
                <a:gd name="connsiteY6" fmla="*/ 331418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0" y="331418"/>
                  </a:moveTo>
                  <a:lnTo>
                    <a:pt x="91948" y="331418"/>
                  </a:lnTo>
                  <a:cubicBezTo>
                    <a:pt x="128323" y="331418"/>
                    <a:pt x="158131" y="301610"/>
                    <a:pt x="158131" y="265235"/>
                  </a:cubicBezTo>
                  <a:lnTo>
                    <a:pt x="158131" y="66182"/>
                  </a:lnTo>
                  <a:cubicBezTo>
                    <a:pt x="158131" y="29807"/>
                    <a:pt x="128323" y="0"/>
                    <a:pt x="91948" y="0"/>
                  </a:cubicBezTo>
                  <a:lnTo>
                    <a:pt x="0" y="0"/>
                  </a:lnTo>
                  <a:lnTo>
                    <a:pt x="0" y="331418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64" name="גרפיקה 424">
              <a:extLst>
                <a:ext uri="{FF2B5EF4-FFF2-40B4-BE49-F238E27FC236}">
                  <a16:creationId xmlns:a16="http://schemas.microsoft.com/office/drawing/2014/main" id="{FE5CBC75-CE24-4017-B37E-E9DF18891148}"/>
                </a:ext>
              </a:extLst>
            </p:cNvPr>
            <p:cNvSpPr/>
            <p:nvPr/>
          </p:nvSpPr>
          <p:spPr>
            <a:xfrm>
              <a:off x="2454537" y="3350461"/>
              <a:ext cx="469172" cy="705272"/>
            </a:xfrm>
            <a:custGeom>
              <a:avLst/>
              <a:gdLst>
                <a:gd name="connsiteX0" fmla="*/ 505 w 469172"/>
                <a:gd name="connsiteY0" fmla="*/ 362235 h 705272"/>
                <a:gd name="connsiteX1" fmla="*/ 58099 w 469172"/>
                <a:gd name="connsiteY1" fmla="*/ 303126 h 705272"/>
                <a:gd name="connsiteX2" fmla="*/ 152573 w 469172"/>
                <a:gd name="connsiteY2" fmla="*/ 114177 h 705272"/>
                <a:gd name="connsiteX3" fmla="*/ 161667 w 469172"/>
                <a:gd name="connsiteY3" fmla="*/ 55573 h 705272"/>
                <a:gd name="connsiteX4" fmla="*/ 225829 w 469172"/>
                <a:gd name="connsiteY4" fmla="*/ 0 h 705272"/>
                <a:gd name="connsiteX5" fmla="*/ 225829 w 469172"/>
                <a:gd name="connsiteY5" fmla="*/ 0 h 705272"/>
                <a:gd name="connsiteX6" fmla="*/ 289991 w 469172"/>
                <a:gd name="connsiteY6" fmla="*/ 77802 h 705272"/>
                <a:gd name="connsiteX7" fmla="*/ 251089 w 469172"/>
                <a:gd name="connsiteY7" fmla="*/ 277865 h 705272"/>
                <a:gd name="connsiteX8" fmla="*/ 379918 w 469172"/>
                <a:gd name="connsiteY8" fmla="*/ 271298 h 705272"/>
                <a:gd name="connsiteX9" fmla="*/ 467824 w 469172"/>
                <a:gd name="connsiteY9" fmla="*/ 370824 h 705272"/>
                <a:gd name="connsiteX10" fmla="*/ 420335 w 469172"/>
                <a:gd name="connsiteY10" fmla="*/ 640606 h 705272"/>
                <a:gd name="connsiteX11" fmla="*/ 343543 w 469172"/>
                <a:gd name="connsiteY11" fmla="*/ 705273 h 705272"/>
                <a:gd name="connsiteX12" fmla="*/ 88917 w 469172"/>
                <a:gd name="connsiteY12" fmla="*/ 705273 h 705272"/>
                <a:gd name="connsiteX13" fmla="*/ 42943 w 469172"/>
                <a:gd name="connsiteY13" fmla="*/ 698705 h 705272"/>
                <a:gd name="connsiteX14" fmla="*/ 0 w 469172"/>
                <a:gd name="connsiteY14" fmla="*/ 686075 h 705272"/>
                <a:gd name="connsiteX15" fmla="*/ 0 w 469172"/>
                <a:gd name="connsiteY15" fmla="*/ 362235 h 70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9172" h="705272">
                  <a:moveTo>
                    <a:pt x="505" y="362235"/>
                  </a:moveTo>
                  <a:lnTo>
                    <a:pt x="58099" y="303126"/>
                  </a:lnTo>
                  <a:cubicBezTo>
                    <a:pt x="108620" y="251594"/>
                    <a:pt x="141459" y="185412"/>
                    <a:pt x="152573" y="114177"/>
                  </a:cubicBezTo>
                  <a:lnTo>
                    <a:pt x="161667" y="55573"/>
                  </a:lnTo>
                  <a:cubicBezTo>
                    <a:pt x="166214" y="23240"/>
                    <a:pt x="193495" y="0"/>
                    <a:pt x="225829" y="0"/>
                  </a:cubicBezTo>
                  <a:lnTo>
                    <a:pt x="225829" y="0"/>
                  </a:lnTo>
                  <a:cubicBezTo>
                    <a:pt x="266751" y="0"/>
                    <a:pt x="297569" y="37386"/>
                    <a:pt x="289991" y="77802"/>
                  </a:cubicBezTo>
                  <a:lnTo>
                    <a:pt x="251089" y="277865"/>
                  </a:lnTo>
                  <a:lnTo>
                    <a:pt x="379918" y="271298"/>
                  </a:lnTo>
                  <a:cubicBezTo>
                    <a:pt x="434481" y="268772"/>
                    <a:pt x="477423" y="317272"/>
                    <a:pt x="467824" y="370824"/>
                  </a:cubicBezTo>
                  <a:lnTo>
                    <a:pt x="420335" y="640606"/>
                  </a:lnTo>
                  <a:cubicBezTo>
                    <a:pt x="413767" y="677991"/>
                    <a:pt x="381433" y="705273"/>
                    <a:pt x="343543" y="705273"/>
                  </a:cubicBezTo>
                  <a:lnTo>
                    <a:pt x="88917" y="705273"/>
                  </a:lnTo>
                  <a:cubicBezTo>
                    <a:pt x="73255" y="705273"/>
                    <a:pt x="58099" y="703252"/>
                    <a:pt x="42943" y="698705"/>
                  </a:cubicBezTo>
                  <a:lnTo>
                    <a:pt x="0" y="686075"/>
                  </a:lnTo>
                  <a:lnTo>
                    <a:pt x="0" y="362235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65" name="קבוצה 432">
            <a:extLst>
              <a:ext uri="{FF2B5EF4-FFF2-40B4-BE49-F238E27FC236}">
                <a16:creationId xmlns:a16="http://schemas.microsoft.com/office/drawing/2014/main" id="{2F42F0FB-9972-4DF2-A2EB-BBB7F8CA38DF}"/>
              </a:ext>
            </a:extLst>
          </p:cNvPr>
          <p:cNvGrpSpPr/>
          <p:nvPr/>
        </p:nvGrpSpPr>
        <p:grpSpPr>
          <a:xfrm>
            <a:off x="6490626" y="4667148"/>
            <a:ext cx="147475" cy="132557"/>
            <a:chOff x="2231235" y="3350461"/>
            <a:chExt cx="692474" cy="705272"/>
          </a:xfrm>
        </p:grpSpPr>
        <p:sp>
          <p:nvSpPr>
            <p:cNvPr id="66" name="גרפיקה 424">
              <a:extLst>
                <a:ext uri="{FF2B5EF4-FFF2-40B4-BE49-F238E27FC236}">
                  <a16:creationId xmlns:a16="http://schemas.microsoft.com/office/drawing/2014/main" id="{C13D1044-53C0-47F5-B308-CEA4269197E5}"/>
                </a:ext>
              </a:extLst>
            </p:cNvPr>
            <p:cNvSpPr/>
            <p:nvPr/>
          </p:nvSpPr>
          <p:spPr>
            <a:xfrm>
              <a:off x="2231235" y="3724316"/>
              <a:ext cx="158130" cy="331417"/>
            </a:xfrm>
            <a:custGeom>
              <a:avLst/>
              <a:gdLst>
                <a:gd name="connsiteX0" fmla="*/ 0 w 158130"/>
                <a:gd name="connsiteY0" fmla="*/ 331418 h 331417"/>
                <a:gd name="connsiteX1" fmla="*/ 91948 w 158130"/>
                <a:gd name="connsiteY1" fmla="*/ 331418 h 331417"/>
                <a:gd name="connsiteX2" fmla="*/ 158131 w 158130"/>
                <a:gd name="connsiteY2" fmla="*/ 265235 h 331417"/>
                <a:gd name="connsiteX3" fmla="*/ 158131 w 158130"/>
                <a:gd name="connsiteY3" fmla="*/ 66182 h 331417"/>
                <a:gd name="connsiteX4" fmla="*/ 91948 w 158130"/>
                <a:gd name="connsiteY4" fmla="*/ 0 h 331417"/>
                <a:gd name="connsiteX5" fmla="*/ 0 w 158130"/>
                <a:gd name="connsiteY5" fmla="*/ 0 h 331417"/>
                <a:gd name="connsiteX6" fmla="*/ 0 w 158130"/>
                <a:gd name="connsiteY6" fmla="*/ 331418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0" y="331418"/>
                  </a:moveTo>
                  <a:lnTo>
                    <a:pt x="91948" y="331418"/>
                  </a:lnTo>
                  <a:cubicBezTo>
                    <a:pt x="128323" y="331418"/>
                    <a:pt x="158131" y="301610"/>
                    <a:pt x="158131" y="265235"/>
                  </a:cubicBezTo>
                  <a:lnTo>
                    <a:pt x="158131" y="66182"/>
                  </a:lnTo>
                  <a:cubicBezTo>
                    <a:pt x="158131" y="29807"/>
                    <a:pt x="128323" y="0"/>
                    <a:pt x="91948" y="0"/>
                  </a:cubicBezTo>
                  <a:lnTo>
                    <a:pt x="0" y="0"/>
                  </a:lnTo>
                  <a:lnTo>
                    <a:pt x="0" y="331418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67" name="גרפיקה 424">
              <a:extLst>
                <a:ext uri="{FF2B5EF4-FFF2-40B4-BE49-F238E27FC236}">
                  <a16:creationId xmlns:a16="http://schemas.microsoft.com/office/drawing/2014/main" id="{7F73C8B1-F6EE-43BC-A4F7-171FE4B9FA51}"/>
                </a:ext>
              </a:extLst>
            </p:cNvPr>
            <p:cNvSpPr/>
            <p:nvPr/>
          </p:nvSpPr>
          <p:spPr>
            <a:xfrm>
              <a:off x="2454537" y="3350461"/>
              <a:ext cx="469172" cy="705272"/>
            </a:xfrm>
            <a:custGeom>
              <a:avLst/>
              <a:gdLst>
                <a:gd name="connsiteX0" fmla="*/ 505 w 469172"/>
                <a:gd name="connsiteY0" fmla="*/ 362235 h 705272"/>
                <a:gd name="connsiteX1" fmla="*/ 58099 w 469172"/>
                <a:gd name="connsiteY1" fmla="*/ 303126 h 705272"/>
                <a:gd name="connsiteX2" fmla="*/ 152573 w 469172"/>
                <a:gd name="connsiteY2" fmla="*/ 114177 h 705272"/>
                <a:gd name="connsiteX3" fmla="*/ 161667 w 469172"/>
                <a:gd name="connsiteY3" fmla="*/ 55573 h 705272"/>
                <a:gd name="connsiteX4" fmla="*/ 225829 w 469172"/>
                <a:gd name="connsiteY4" fmla="*/ 0 h 705272"/>
                <a:gd name="connsiteX5" fmla="*/ 225829 w 469172"/>
                <a:gd name="connsiteY5" fmla="*/ 0 h 705272"/>
                <a:gd name="connsiteX6" fmla="*/ 289991 w 469172"/>
                <a:gd name="connsiteY6" fmla="*/ 77802 h 705272"/>
                <a:gd name="connsiteX7" fmla="*/ 251089 w 469172"/>
                <a:gd name="connsiteY7" fmla="*/ 277865 h 705272"/>
                <a:gd name="connsiteX8" fmla="*/ 379918 w 469172"/>
                <a:gd name="connsiteY8" fmla="*/ 271298 h 705272"/>
                <a:gd name="connsiteX9" fmla="*/ 467824 w 469172"/>
                <a:gd name="connsiteY9" fmla="*/ 370824 h 705272"/>
                <a:gd name="connsiteX10" fmla="*/ 420335 w 469172"/>
                <a:gd name="connsiteY10" fmla="*/ 640606 h 705272"/>
                <a:gd name="connsiteX11" fmla="*/ 343543 w 469172"/>
                <a:gd name="connsiteY11" fmla="*/ 705273 h 705272"/>
                <a:gd name="connsiteX12" fmla="*/ 88917 w 469172"/>
                <a:gd name="connsiteY12" fmla="*/ 705273 h 705272"/>
                <a:gd name="connsiteX13" fmla="*/ 42943 w 469172"/>
                <a:gd name="connsiteY13" fmla="*/ 698705 h 705272"/>
                <a:gd name="connsiteX14" fmla="*/ 0 w 469172"/>
                <a:gd name="connsiteY14" fmla="*/ 686075 h 705272"/>
                <a:gd name="connsiteX15" fmla="*/ 0 w 469172"/>
                <a:gd name="connsiteY15" fmla="*/ 362235 h 70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9172" h="705272">
                  <a:moveTo>
                    <a:pt x="505" y="362235"/>
                  </a:moveTo>
                  <a:lnTo>
                    <a:pt x="58099" y="303126"/>
                  </a:lnTo>
                  <a:cubicBezTo>
                    <a:pt x="108620" y="251594"/>
                    <a:pt x="141459" y="185412"/>
                    <a:pt x="152573" y="114177"/>
                  </a:cubicBezTo>
                  <a:lnTo>
                    <a:pt x="161667" y="55573"/>
                  </a:lnTo>
                  <a:cubicBezTo>
                    <a:pt x="166214" y="23240"/>
                    <a:pt x="193495" y="0"/>
                    <a:pt x="225829" y="0"/>
                  </a:cubicBezTo>
                  <a:lnTo>
                    <a:pt x="225829" y="0"/>
                  </a:lnTo>
                  <a:cubicBezTo>
                    <a:pt x="266751" y="0"/>
                    <a:pt x="297569" y="37386"/>
                    <a:pt x="289991" y="77802"/>
                  </a:cubicBezTo>
                  <a:lnTo>
                    <a:pt x="251089" y="277865"/>
                  </a:lnTo>
                  <a:lnTo>
                    <a:pt x="379918" y="271298"/>
                  </a:lnTo>
                  <a:cubicBezTo>
                    <a:pt x="434481" y="268772"/>
                    <a:pt x="477423" y="317272"/>
                    <a:pt x="467824" y="370824"/>
                  </a:cubicBezTo>
                  <a:lnTo>
                    <a:pt x="420335" y="640606"/>
                  </a:lnTo>
                  <a:cubicBezTo>
                    <a:pt x="413767" y="677991"/>
                    <a:pt x="381433" y="705273"/>
                    <a:pt x="343543" y="705273"/>
                  </a:cubicBezTo>
                  <a:lnTo>
                    <a:pt x="88917" y="705273"/>
                  </a:lnTo>
                  <a:cubicBezTo>
                    <a:pt x="73255" y="705273"/>
                    <a:pt x="58099" y="703252"/>
                    <a:pt x="42943" y="698705"/>
                  </a:cubicBezTo>
                  <a:lnTo>
                    <a:pt x="0" y="686075"/>
                  </a:lnTo>
                  <a:lnTo>
                    <a:pt x="0" y="362235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68" name="קבוצה 432">
            <a:extLst>
              <a:ext uri="{FF2B5EF4-FFF2-40B4-BE49-F238E27FC236}">
                <a16:creationId xmlns:a16="http://schemas.microsoft.com/office/drawing/2014/main" id="{6F67C791-23C0-4BFB-8284-E5C3B34139CC}"/>
              </a:ext>
            </a:extLst>
          </p:cNvPr>
          <p:cNvGrpSpPr/>
          <p:nvPr/>
        </p:nvGrpSpPr>
        <p:grpSpPr>
          <a:xfrm>
            <a:off x="6490626" y="4834459"/>
            <a:ext cx="147475" cy="132557"/>
            <a:chOff x="2231235" y="3350461"/>
            <a:chExt cx="692474" cy="705272"/>
          </a:xfrm>
        </p:grpSpPr>
        <p:sp>
          <p:nvSpPr>
            <p:cNvPr id="69" name="גרפיקה 424">
              <a:extLst>
                <a:ext uri="{FF2B5EF4-FFF2-40B4-BE49-F238E27FC236}">
                  <a16:creationId xmlns:a16="http://schemas.microsoft.com/office/drawing/2014/main" id="{968712DF-DBB4-4CC1-BA62-C25143F768B2}"/>
                </a:ext>
              </a:extLst>
            </p:cNvPr>
            <p:cNvSpPr/>
            <p:nvPr/>
          </p:nvSpPr>
          <p:spPr>
            <a:xfrm>
              <a:off x="2231235" y="3724316"/>
              <a:ext cx="158130" cy="331417"/>
            </a:xfrm>
            <a:custGeom>
              <a:avLst/>
              <a:gdLst>
                <a:gd name="connsiteX0" fmla="*/ 0 w 158130"/>
                <a:gd name="connsiteY0" fmla="*/ 331418 h 331417"/>
                <a:gd name="connsiteX1" fmla="*/ 91948 w 158130"/>
                <a:gd name="connsiteY1" fmla="*/ 331418 h 331417"/>
                <a:gd name="connsiteX2" fmla="*/ 158131 w 158130"/>
                <a:gd name="connsiteY2" fmla="*/ 265235 h 331417"/>
                <a:gd name="connsiteX3" fmla="*/ 158131 w 158130"/>
                <a:gd name="connsiteY3" fmla="*/ 66182 h 331417"/>
                <a:gd name="connsiteX4" fmla="*/ 91948 w 158130"/>
                <a:gd name="connsiteY4" fmla="*/ 0 h 331417"/>
                <a:gd name="connsiteX5" fmla="*/ 0 w 158130"/>
                <a:gd name="connsiteY5" fmla="*/ 0 h 331417"/>
                <a:gd name="connsiteX6" fmla="*/ 0 w 158130"/>
                <a:gd name="connsiteY6" fmla="*/ 331418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0" y="331418"/>
                  </a:moveTo>
                  <a:lnTo>
                    <a:pt x="91948" y="331418"/>
                  </a:lnTo>
                  <a:cubicBezTo>
                    <a:pt x="128323" y="331418"/>
                    <a:pt x="158131" y="301610"/>
                    <a:pt x="158131" y="265235"/>
                  </a:cubicBezTo>
                  <a:lnTo>
                    <a:pt x="158131" y="66182"/>
                  </a:lnTo>
                  <a:cubicBezTo>
                    <a:pt x="158131" y="29807"/>
                    <a:pt x="128323" y="0"/>
                    <a:pt x="91948" y="0"/>
                  </a:cubicBezTo>
                  <a:lnTo>
                    <a:pt x="0" y="0"/>
                  </a:lnTo>
                  <a:lnTo>
                    <a:pt x="0" y="331418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70" name="גרפיקה 424">
              <a:extLst>
                <a:ext uri="{FF2B5EF4-FFF2-40B4-BE49-F238E27FC236}">
                  <a16:creationId xmlns:a16="http://schemas.microsoft.com/office/drawing/2014/main" id="{8679C719-1C86-48C4-85F5-AB7385D09394}"/>
                </a:ext>
              </a:extLst>
            </p:cNvPr>
            <p:cNvSpPr/>
            <p:nvPr/>
          </p:nvSpPr>
          <p:spPr>
            <a:xfrm>
              <a:off x="2454537" y="3350461"/>
              <a:ext cx="469172" cy="705272"/>
            </a:xfrm>
            <a:custGeom>
              <a:avLst/>
              <a:gdLst>
                <a:gd name="connsiteX0" fmla="*/ 505 w 469172"/>
                <a:gd name="connsiteY0" fmla="*/ 362235 h 705272"/>
                <a:gd name="connsiteX1" fmla="*/ 58099 w 469172"/>
                <a:gd name="connsiteY1" fmla="*/ 303126 h 705272"/>
                <a:gd name="connsiteX2" fmla="*/ 152573 w 469172"/>
                <a:gd name="connsiteY2" fmla="*/ 114177 h 705272"/>
                <a:gd name="connsiteX3" fmla="*/ 161667 w 469172"/>
                <a:gd name="connsiteY3" fmla="*/ 55573 h 705272"/>
                <a:gd name="connsiteX4" fmla="*/ 225829 w 469172"/>
                <a:gd name="connsiteY4" fmla="*/ 0 h 705272"/>
                <a:gd name="connsiteX5" fmla="*/ 225829 w 469172"/>
                <a:gd name="connsiteY5" fmla="*/ 0 h 705272"/>
                <a:gd name="connsiteX6" fmla="*/ 289991 w 469172"/>
                <a:gd name="connsiteY6" fmla="*/ 77802 h 705272"/>
                <a:gd name="connsiteX7" fmla="*/ 251089 w 469172"/>
                <a:gd name="connsiteY7" fmla="*/ 277865 h 705272"/>
                <a:gd name="connsiteX8" fmla="*/ 379918 w 469172"/>
                <a:gd name="connsiteY8" fmla="*/ 271298 h 705272"/>
                <a:gd name="connsiteX9" fmla="*/ 467824 w 469172"/>
                <a:gd name="connsiteY9" fmla="*/ 370824 h 705272"/>
                <a:gd name="connsiteX10" fmla="*/ 420335 w 469172"/>
                <a:gd name="connsiteY10" fmla="*/ 640606 h 705272"/>
                <a:gd name="connsiteX11" fmla="*/ 343543 w 469172"/>
                <a:gd name="connsiteY11" fmla="*/ 705273 h 705272"/>
                <a:gd name="connsiteX12" fmla="*/ 88917 w 469172"/>
                <a:gd name="connsiteY12" fmla="*/ 705273 h 705272"/>
                <a:gd name="connsiteX13" fmla="*/ 42943 w 469172"/>
                <a:gd name="connsiteY13" fmla="*/ 698705 h 705272"/>
                <a:gd name="connsiteX14" fmla="*/ 0 w 469172"/>
                <a:gd name="connsiteY14" fmla="*/ 686075 h 705272"/>
                <a:gd name="connsiteX15" fmla="*/ 0 w 469172"/>
                <a:gd name="connsiteY15" fmla="*/ 362235 h 70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9172" h="705272">
                  <a:moveTo>
                    <a:pt x="505" y="362235"/>
                  </a:moveTo>
                  <a:lnTo>
                    <a:pt x="58099" y="303126"/>
                  </a:lnTo>
                  <a:cubicBezTo>
                    <a:pt x="108620" y="251594"/>
                    <a:pt x="141459" y="185412"/>
                    <a:pt x="152573" y="114177"/>
                  </a:cubicBezTo>
                  <a:lnTo>
                    <a:pt x="161667" y="55573"/>
                  </a:lnTo>
                  <a:cubicBezTo>
                    <a:pt x="166214" y="23240"/>
                    <a:pt x="193495" y="0"/>
                    <a:pt x="225829" y="0"/>
                  </a:cubicBezTo>
                  <a:lnTo>
                    <a:pt x="225829" y="0"/>
                  </a:lnTo>
                  <a:cubicBezTo>
                    <a:pt x="266751" y="0"/>
                    <a:pt x="297569" y="37386"/>
                    <a:pt x="289991" y="77802"/>
                  </a:cubicBezTo>
                  <a:lnTo>
                    <a:pt x="251089" y="277865"/>
                  </a:lnTo>
                  <a:lnTo>
                    <a:pt x="379918" y="271298"/>
                  </a:lnTo>
                  <a:cubicBezTo>
                    <a:pt x="434481" y="268772"/>
                    <a:pt x="477423" y="317272"/>
                    <a:pt x="467824" y="370824"/>
                  </a:cubicBezTo>
                  <a:lnTo>
                    <a:pt x="420335" y="640606"/>
                  </a:lnTo>
                  <a:cubicBezTo>
                    <a:pt x="413767" y="677991"/>
                    <a:pt x="381433" y="705273"/>
                    <a:pt x="343543" y="705273"/>
                  </a:cubicBezTo>
                  <a:lnTo>
                    <a:pt x="88917" y="705273"/>
                  </a:lnTo>
                  <a:cubicBezTo>
                    <a:pt x="73255" y="705273"/>
                    <a:pt x="58099" y="703252"/>
                    <a:pt x="42943" y="698705"/>
                  </a:cubicBezTo>
                  <a:lnTo>
                    <a:pt x="0" y="686075"/>
                  </a:lnTo>
                  <a:lnTo>
                    <a:pt x="0" y="362235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545982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67DA1F-94E3-491B-9B3E-0F9FEFB90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01165"/>
            <a:ext cx="8064000" cy="662400"/>
          </a:xfrm>
        </p:spPr>
        <p:txBody>
          <a:bodyPr/>
          <a:lstStyle/>
          <a:p>
            <a:r>
              <a:rPr lang="en-US" dirty="0"/>
              <a:t>Iterators</a:t>
            </a:r>
            <a:endParaRPr lang="en-IL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4C33C6B-CC79-4376-A9F2-24F0BAE98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087" y="1399763"/>
            <a:ext cx="6335825" cy="32937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1" name="Text Placeholder 1">
            <a:extLst>
              <a:ext uri="{FF2B5EF4-FFF2-40B4-BE49-F238E27FC236}">
                <a16:creationId xmlns:a16="http://schemas.microsoft.com/office/drawing/2014/main" id="{CC419516-5EDC-40D2-BEF6-8147C95DC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5399" y="615950"/>
            <a:ext cx="6362842" cy="774700"/>
          </a:xfrm>
        </p:spPr>
        <p:txBody>
          <a:bodyPr anchor="t"/>
          <a:lstStyle/>
          <a:p>
            <a:pPr marL="133350" indent="0">
              <a:buNone/>
            </a:pPr>
            <a:endParaRPr lang="he-IL" sz="1600" dirty="0"/>
          </a:p>
          <a:p>
            <a:r>
              <a:rPr lang="he-IL" sz="1600" dirty="0"/>
              <a:t>דוגמה – </a:t>
            </a:r>
            <a:r>
              <a:rPr lang="he-IL" sz="1600" dirty="0" err="1"/>
              <a:t>איטרטור</a:t>
            </a:r>
            <a:r>
              <a:rPr lang="he-IL" sz="1600" dirty="0"/>
              <a:t> של 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</a:rPr>
              <a:t>forward_list</a:t>
            </a:r>
            <a:endParaRPr lang="en-US" sz="1600" dirty="0">
              <a:solidFill>
                <a:schemeClr val="accent3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מלבן 3">
            <a:extLst>
              <a:ext uri="{FF2B5EF4-FFF2-40B4-BE49-F238E27FC236}">
                <a16:creationId xmlns:a16="http://schemas.microsoft.com/office/drawing/2014/main" id="{5325DA10-FAFC-4B27-AF04-076570C9F937}"/>
              </a:ext>
            </a:extLst>
          </p:cNvPr>
          <p:cNvSpPr/>
          <p:nvPr/>
        </p:nvSpPr>
        <p:spPr>
          <a:xfrm>
            <a:off x="1434253" y="3503506"/>
            <a:ext cx="6215380" cy="200661"/>
          </a:xfrm>
          <a:prstGeom prst="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4460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5555" y="831896"/>
            <a:ext cx="6362842" cy="3683000"/>
          </a:xfrm>
        </p:spPr>
        <p:txBody>
          <a:bodyPr anchor="t"/>
          <a:lstStyle/>
          <a:p>
            <a:pPr marL="133350" indent="0">
              <a:buNone/>
            </a:pP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he-IL" sz="16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דוגמה </a:t>
            </a:r>
            <a:r>
              <a:rPr lang="he-IL" sz="1600" b="1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1</a:t>
            </a:r>
            <a:br>
              <a:rPr lang="en-US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  <a:t>forward_list</a:t>
            </a:r>
            <a:endParaRPr lang="he-IL" sz="1600" dirty="0">
              <a:solidFill>
                <a:schemeClr val="accent3"/>
              </a:solidFill>
              <a:latin typeface="Consolas" panose="020B0609020204030204" pitchFamily="49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</a:t>
            </a:r>
            <a:endParaRPr lang="en-IL" dirty="0"/>
          </a:p>
        </p:txBody>
      </p:sp>
      <p:sp>
        <p:nvSpPr>
          <p:cNvPr id="40" name="Google Shape;199;p19">
            <a:extLst>
              <a:ext uri="{FF2B5EF4-FFF2-40B4-BE49-F238E27FC236}">
                <a16:creationId xmlns:a16="http://schemas.microsoft.com/office/drawing/2014/main" id="{54FE863E-54B4-4866-A0F9-3EF7C8BD3325}"/>
              </a:ext>
            </a:extLst>
          </p:cNvPr>
          <p:cNvSpPr txBox="1">
            <a:spLocks/>
          </p:cNvSpPr>
          <p:nvPr/>
        </p:nvSpPr>
        <p:spPr>
          <a:xfrm>
            <a:off x="8378397" y="656465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סינטקס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41" name="קבוצה 175">
            <a:extLst>
              <a:ext uri="{FF2B5EF4-FFF2-40B4-BE49-F238E27FC236}">
                <a16:creationId xmlns:a16="http://schemas.microsoft.com/office/drawing/2014/main" id="{E2B6C2A7-F3BB-40F5-98BC-636C9E96445B}"/>
              </a:ext>
            </a:extLst>
          </p:cNvPr>
          <p:cNvGrpSpPr/>
          <p:nvPr/>
        </p:nvGrpSpPr>
        <p:grpSpPr>
          <a:xfrm>
            <a:off x="8488349" y="94876"/>
            <a:ext cx="544069" cy="582046"/>
            <a:chOff x="3767023" y="1166439"/>
            <a:chExt cx="544069" cy="582046"/>
          </a:xfrm>
        </p:grpSpPr>
        <p:grpSp>
          <p:nvGrpSpPr>
            <p:cNvPr id="42" name="גרפיקה 167">
              <a:extLst>
                <a:ext uri="{FF2B5EF4-FFF2-40B4-BE49-F238E27FC236}">
                  <a16:creationId xmlns:a16="http://schemas.microsoft.com/office/drawing/2014/main" id="{F3AEAD1B-4E17-4223-BCDE-3C008638DFE4}"/>
                </a:ext>
              </a:extLst>
            </p:cNvPr>
            <p:cNvGrpSpPr/>
            <p:nvPr/>
          </p:nvGrpSpPr>
          <p:grpSpPr>
            <a:xfrm>
              <a:off x="3767023" y="1330570"/>
              <a:ext cx="203330" cy="417915"/>
              <a:chOff x="3767023" y="1330570"/>
              <a:chExt cx="203330" cy="417915"/>
            </a:xfrm>
            <a:solidFill>
              <a:schemeClr val="accent1"/>
            </a:solidFill>
          </p:grpSpPr>
          <p:sp>
            <p:nvSpPr>
              <p:cNvPr id="48" name="גרפיקה 167">
                <a:extLst>
                  <a:ext uri="{FF2B5EF4-FFF2-40B4-BE49-F238E27FC236}">
                    <a16:creationId xmlns:a16="http://schemas.microsoft.com/office/drawing/2014/main" id="{9C6ABD66-DE09-4A66-9D36-34F7FD56115A}"/>
                  </a:ext>
                </a:extLst>
              </p:cNvPr>
              <p:cNvSpPr/>
              <p:nvPr/>
            </p:nvSpPr>
            <p:spPr>
              <a:xfrm>
                <a:off x="3767365" y="1330570"/>
                <a:ext cx="183531" cy="408187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2627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9" name="גרפיקה 167">
                <a:extLst>
                  <a:ext uri="{FF2B5EF4-FFF2-40B4-BE49-F238E27FC236}">
                    <a16:creationId xmlns:a16="http://schemas.microsoft.com/office/drawing/2014/main" id="{38E2EC26-4837-488C-814A-9AAB65D7692B}"/>
                  </a:ext>
                </a:extLst>
              </p:cNvPr>
              <p:cNvSpPr/>
              <p:nvPr/>
            </p:nvSpPr>
            <p:spPr>
              <a:xfrm>
                <a:off x="3767365" y="1330570"/>
                <a:ext cx="183531" cy="408187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2627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50" name="גרפיקה 167">
                <a:extLst>
                  <a:ext uri="{FF2B5EF4-FFF2-40B4-BE49-F238E27FC236}">
                    <a16:creationId xmlns:a16="http://schemas.microsoft.com/office/drawing/2014/main" id="{27A75FF0-9DF2-45D1-8A5A-D59BB7F4B145}"/>
                  </a:ext>
                </a:extLst>
              </p:cNvPr>
              <p:cNvSpPr/>
              <p:nvPr/>
            </p:nvSpPr>
            <p:spPr>
              <a:xfrm>
                <a:off x="3767023" y="1335250"/>
                <a:ext cx="203330" cy="413235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45" name="גרפיקה 167">
              <a:extLst>
                <a:ext uri="{FF2B5EF4-FFF2-40B4-BE49-F238E27FC236}">
                  <a16:creationId xmlns:a16="http://schemas.microsoft.com/office/drawing/2014/main" id="{7D2BD211-0F75-4DBD-85CF-8DAB69C3A7F4}"/>
                </a:ext>
              </a:extLst>
            </p:cNvPr>
            <p:cNvSpPr/>
            <p:nvPr/>
          </p:nvSpPr>
          <p:spPr>
            <a:xfrm>
              <a:off x="3828322" y="1198674"/>
              <a:ext cx="183531" cy="408850"/>
            </a:xfrm>
            <a:custGeom>
              <a:avLst/>
              <a:gdLst>
                <a:gd name="connsiteX0" fmla="*/ 41079 w 183531"/>
                <a:gd name="connsiteY0" fmla="*/ 42450 h 408850"/>
                <a:gd name="connsiteX1" fmla="*/ 0 w 183531"/>
                <a:gd name="connsiteY1" fmla="*/ 25885 h 408850"/>
                <a:gd name="connsiteX2" fmla="*/ 1325 w 183531"/>
                <a:gd name="connsiteY2" fmla="*/ 45 h 408850"/>
                <a:gd name="connsiteX3" fmla="*/ 68907 w 183531"/>
                <a:gd name="connsiteY3" fmla="*/ 19260 h 408850"/>
                <a:gd name="connsiteX4" fmla="*/ 104023 w 183531"/>
                <a:gd name="connsiteY4" fmla="*/ 74916 h 408850"/>
                <a:gd name="connsiteX5" fmla="*/ 116612 w 183531"/>
                <a:gd name="connsiteY5" fmla="*/ 117983 h 408850"/>
                <a:gd name="connsiteX6" fmla="*/ 137814 w 183531"/>
                <a:gd name="connsiteY6" fmla="*/ 151111 h 408850"/>
                <a:gd name="connsiteX7" fmla="*/ 174918 w 183531"/>
                <a:gd name="connsiteY7" fmla="*/ 154424 h 408850"/>
                <a:gd name="connsiteX8" fmla="*/ 182206 w 183531"/>
                <a:gd name="connsiteY8" fmla="*/ 179601 h 408850"/>
                <a:gd name="connsiteX9" fmla="*/ 183532 w 183531"/>
                <a:gd name="connsiteY9" fmla="*/ 184239 h 408850"/>
                <a:gd name="connsiteX10" fmla="*/ 153716 w 183531"/>
                <a:gd name="connsiteY10" fmla="*/ 207429 h 408850"/>
                <a:gd name="connsiteX11" fmla="*/ 153716 w 183531"/>
                <a:gd name="connsiteY11" fmla="*/ 247183 h 408850"/>
                <a:gd name="connsiteX12" fmla="*/ 166305 w 183531"/>
                <a:gd name="connsiteY12" fmla="*/ 290250 h 408850"/>
                <a:gd name="connsiteX13" fmla="*/ 166967 w 183531"/>
                <a:gd name="connsiteY13" fmla="*/ 355845 h 408850"/>
                <a:gd name="connsiteX14" fmla="*/ 120588 w 183531"/>
                <a:gd name="connsiteY14" fmla="*/ 408850 h 408850"/>
                <a:gd name="connsiteX15" fmla="*/ 105348 w 183531"/>
                <a:gd name="connsiteY15" fmla="*/ 387648 h 408850"/>
                <a:gd name="connsiteX16" fmla="*/ 130526 w 183531"/>
                <a:gd name="connsiteY16" fmla="*/ 351207 h 408850"/>
                <a:gd name="connsiteX17" fmla="*/ 126551 w 183531"/>
                <a:gd name="connsiteY17" fmla="*/ 301514 h 408850"/>
                <a:gd name="connsiteX18" fmla="*/ 113962 w 183531"/>
                <a:gd name="connsiteY18" fmla="*/ 258447 h 408850"/>
                <a:gd name="connsiteX19" fmla="*/ 111312 w 183531"/>
                <a:gd name="connsiteY19" fmla="*/ 217368 h 408850"/>
                <a:gd name="connsiteX20" fmla="*/ 129864 w 183531"/>
                <a:gd name="connsiteY20" fmla="*/ 183577 h 408850"/>
                <a:gd name="connsiteX21" fmla="*/ 96072 w 183531"/>
                <a:gd name="connsiteY21" fmla="*/ 165025 h 408850"/>
                <a:gd name="connsiteX22" fmla="*/ 76195 w 183531"/>
                <a:gd name="connsiteY22" fmla="*/ 129246 h 408850"/>
                <a:gd name="connsiteX23" fmla="*/ 64932 w 183531"/>
                <a:gd name="connsiteY23" fmla="*/ 86842 h 408850"/>
                <a:gd name="connsiteX24" fmla="*/ 41079 w 183531"/>
                <a:gd name="connsiteY24" fmla="*/ 42450 h 4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3531" h="408850">
                  <a:moveTo>
                    <a:pt x="41079" y="42450"/>
                  </a:moveTo>
                  <a:cubicBezTo>
                    <a:pt x="30478" y="31849"/>
                    <a:pt x="17227" y="26548"/>
                    <a:pt x="0" y="25885"/>
                  </a:cubicBezTo>
                  <a:lnTo>
                    <a:pt x="1325" y="45"/>
                  </a:lnTo>
                  <a:cubicBezTo>
                    <a:pt x="30478" y="-617"/>
                    <a:pt x="53006" y="6008"/>
                    <a:pt x="68907" y="19260"/>
                  </a:cubicBezTo>
                  <a:cubicBezTo>
                    <a:pt x="85471" y="32511"/>
                    <a:pt x="96735" y="51063"/>
                    <a:pt x="104023" y="74916"/>
                  </a:cubicBezTo>
                  <a:lnTo>
                    <a:pt x="116612" y="117983"/>
                  </a:lnTo>
                  <a:cubicBezTo>
                    <a:pt x="121250" y="133884"/>
                    <a:pt x="128538" y="144485"/>
                    <a:pt x="137814" y="151111"/>
                  </a:cubicBezTo>
                  <a:cubicBezTo>
                    <a:pt x="147753" y="157737"/>
                    <a:pt x="159679" y="158399"/>
                    <a:pt x="174918" y="154424"/>
                  </a:cubicBezTo>
                  <a:lnTo>
                    <a:pt x="182206" y="179601"/>
                  </a:lnTo>
                  <a:lnTo>
                    <a:pt x="183532" y="184239"/>
                  </a:lnTo>
                  <a:cubicBezTo>
                    <a:pt x="168293" y="188877"/>
                    <a:pt x="158354" y="196166"/>
                    <a:pt x="153716" y="207429"/>
                  </a:cubicBezTo>
                  <a:cubicBezTo>
                    <a:pt x="149078" y="218030"/>
                    <a:pt x="149078" y="231282"/>
                    <a:pt x="153716" y="247183"/>
                  </a:cubicBezTo>
                  <a:lnTo>
                    <a:pt x="166305" y="290250"/>
                  </a:lnTo>
                  <a:cubicBezTo>
                    <a:pt x="173593" y="314103"/>
                    <a:pt x="173593" y="335968"/>
                    <a:pt x="166967" y="355845"/>
                  </a:cubicBezTo>
                  <a:cubicBezTo>
                    <a:pt x="160342" y="375722"/>
                    <a:pt x="145103" y="393611"/>
                    <a:pt x="120588" y="408850"/>
                  </a:cubicBezTo>
                  <a:lnTo>
                    <a:pt x="105348" y="387648"/>
                  </a:lnTo>
                  <a:cubicBezTo>
                    <a:pt x="119262" y="378372"/>
                    <a:pt x="127876" y="365783"/>
                    <a:pt x="130526" y="351207"/>
                  </a:cubicBezTo>
                  <a:cubicBezTo>
                    <a:pt x="133176" y="336630"/>
                    <a:pt x="131851" y="320066"/>
                    <a:pt x="126551" y="301514"/>
                  </a:cubicBezTo>
                  <a:lnTo>
                    <a:pt x="113962" y="258447"/>
                  </a:lnTo>
                  <a:cubicBezTo>
                    <a:pt x="109986" y="243871"/>
                    <a:pt x="108661" y="230619"/>
                    <a:pt x="111312" y="217368"/>
                  </a:cubicBezTo>
                  <a:cubicBezTo>
                    <a:pt x="113962" y="204779"/>
                    <a:pt x="119925" y="193515"/>
                    <a:pt x="129864" y="183577"/>
                  </a:cubicBezTo>
                  <a:cubicBezTo>
                    <a:pt x="115950" y="180927"/>
                    <a:pt x="104686" y="174963"/>
                    <a:pt x="96072" y="165025"/>
                  </a:cubicBezTo>
                  <a:cubicBezTo>
                    <a:pt x="86797" y="155749"/>
                    <a:pt x="80171" y="143823"/>
                    <a:pt x="76195" y="129246"/>
                  </a:cubicBezTo>
                  <a:lnTo>
                    <a:pt x="64932" y="86842"/>
                  </a:lnTo>
                  <a:cubicBezTo>
                    <a:pt x="58969" y="67627"/>
                    <a:pt x="51018" y="53051"/>
                    <a:pt x="41079" y="42450"/>
                  </a:cubicBezTo>
                  <a:close/>
                </a:path>
              </a:pathLst>
            </a:custGeom>
            <a:solidFill>
              <a:schemeClr val="bg2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6" name="גרפיקה 167">
              <a:extLst>
                <a:ext uri="{FF2B5EF4-FFF2-40B4-BE49-F238E27FC236}">
                  <a16:creationId xmlns:a16="http://schemas.microsoft.com/office/drawing/2014/main" id="{AD6799C2-522D-44DA-8468-A0B42A17FFF7}"/>
                </a:ext>
              </a:extLst>
            </p:cNvPr>
            <p:cNvSpPr/>
            <p:nvPr/>
          </p:nvSpPr>
          <p:spPr>
            <a:xfrm>
              <a:off x="4093349" y="1392189"/>
              <a:ext cx="151065" cy="206058"/>
            </a:xfrm>
            <a:custGeom>
              <a:avLst/>
              <a:gdLst>
                <a:gd name="connsiteX0" fmla="*/ 98723 w 151065"/>
                <a:gd name="connsiteY0" fmla="*/ 153716 h 206058"/>
                <a:gd name="connsiteX1" fmla="*/ 36441 w 151065"/>
                <a:gd name="connsiteY1" fmla="*/ 206059 h 206058"/>
                <a:gd name="connsiteX2" fmla="*/ 0 w 151065"/>
                <a:gd name="connsiteY2" fmla="*/ 172268 h 206058"/>
                <a:gd name="connsiteX3" fmla="*/ 38429 w 151065"/>
                <a:gd name="connsiteY3" fmla="*/ 123900 h 206058"/>
                <a:gd name="connsiteX4" fmla="*/ 60956 w 151065"/>
                <a:gd name="connsiteY4" fmla="*/ 65594 h 206058"/>
                <a:gd name="connsiteX5" fmla="*/ 77521 w 151065"/>
                <a:gd name="connsiteY5" fmla="*/ 0 h 206058"/>
                <a:gd name="connsiteX6" fmla="*/ 151066 w 151065"/>
                <a:gd name="connsiteY6" fmla="*/ 19215 h 206058"/>
                <a:gd name="connsiteX7" fmla="*/ 135164 w 151065"/>
                <a:gd name="connsiteY7" fmla="*/ 83484 h 206058"/>
                <a:gd name="connsiteX8" fmla="*/ 98723 w 151065"/>
                <a:gd name="connsiteY8" fmla="*/ 153716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65" h="206058">
                  <a:moveTo>
                    <a:pt x="98723" y="153716"/>
                  </a:moveTo>
                  <a:cubicBezTo>
                    <a:pt x="80833" y="176243"/>
                    <a:pt x="60294" y="193470"/>
                    <a:pt x="36441" y="206059"/>
                  </a:cubicBezTo>
                  <a:lnTo>
                    <a:pt x="0" y="172268"/>
                  </a:lnTo>
                  <a:cubicBezTo>
                    <a:pt x="15902" y="158354"/>
                    <a:pt x="28490" y="141790"/>
                    <a:pt x="38429" y="123900"/>
                  </a:cubicBezTo>
                  <a:cubicBezTo>
                    <a:pt x="48368" y="106011"/>
                    <a:pt x="55656" y="86134"/>
                    <a:pt x="60956" y="65594"/>
                  </a:cubicBezTo>
                  <a:lnTo>
                    <a:pt x="77521" y="0"/>
                  </a:lnTo>
                  <a:lnTo>
                    <a:pt x="151066" y="19215"/>
                  </a:lnTo>
                  <a:lnTo>
                    <a:pt x="135164" y="83484"/>
                  </a:lnTo>
                  <a:cubicBezTo>
                    <a:pt x="128538" y="107999"/>
                    <a:pt x="116612" y="131189"/>
                    <a:pt x="98723" y="153716"/>
                  </a:cubicBezTo>
                  <a:close/>
                </a:path>
              </a:pathLst>
            </a:custGeom>
            <a:solidFill>
              <a:srgbClr val="CAF25B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7" name="גרפיקה 167">
              <a:extLst>
                <a:ext uri="{FF2B5EF4-FFF2-40B4-BE49-F238E27FC236}">
                  <a16:creationId xmlns:a16="http://schemas.microsoft.com/office/drawing/2014/main" id="{3EAF91F8-559C-4CCC-A67A-E4480270D43B}"/>
                </a:ext>
              </a:extLst>
            </p:cNvPr>
            <p:cNvSpPr/>
            <p:nvPr/>
          </p:nvSpPr>
          <p:spPr>
            <a:xfrm>
              <a:off x="4200265" y="1166439"/>
              <a:ext cx="110827" cy="107657"/>
            </a:xfrm>
            <a:custGeom>
              <a:avLst/>
              <a:gdLst>
                <a:gd name="connsiteX0" fmla="*/ 24273 w 110827"/>
                <a:gd name="connsiteY0" fmla="*/ 7765 h 107657"/>
                <a:gd name="connsiteX1" fmla="*/ 68003 w 110827"/>
                <a:gd name="connsiteY1" fmla="*/ 2464 h 107657"/>
                <a:gd name="connsiteX2" fmla="*/ 104444 w 110827"/>
                <a:gd name="connsiteY2" fmla="*/ 27642 h 107657"/>
                <a:gd name="connsiteX3" fmla="*/ 109082 w 110827"/>
                <a:gd name="connsiteY3" fmla="*/ 68058 h 107657"/>
                <a:gd name="connsiteX4" fmla="*/ 85892 w 110827"/>
                <a:gd name="connsiteY4" fmla="*/ 100524 h 107657"/>
                <a:gd name="connsiteX5" fmla="*/ 42162 w 110827"/>
                <a:gd name="connsiteY5" fmla="*/ 105162 h 107657"/>
                <a:gd name="connsiteX6" fmla="*/ 6384 w 110827"/>
                <a:gd name="connsiteY6" fmla="*/ 80647 h 107657"/>
                <a:gd name="connsiteX7" fmla="*/ 1746 w 110827"/>
                <a:gd name="connsiteY7" fmla="*/ 41556 h 107657"/>
                <a:gd name="connsiteX8" fmla="*/ 24273 w 110827"/>
                <a:gd name="connsiteY8" fmla="*/ 7765 h 1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27" h="107657">
                  <a:moveTo>
                    <a:pt x="24273" y="7765"/>
                  </a:moveTo>
                  <a:cubicBezTo>
                    <a:pt x="35537" y="-186"/>
                    <a:pt x="50113" y="-2174"/>
                    <a:pt x="68003" y="2464"/>
                  </a:cubicBezTo>
                  <a:cubicBezTo>
                    <a:pt x="85892" y="7102"/>
                    <a:pt x="97818" y="15053"/>
                    <a:pt x="104444" y="27642"/>
                  </a:cubicBezTo>
                  <a:cubicBezTo>
                    <a:pt x="111070" y="40231"/>
                    <a:pt x="112395" y="53482"/>
                    <a:pt x="109082" y="68058"/>
                  </a:cubicBezTo>
                  <a:cubicBezTo>
                    <a:pt x="105769" y="82635"/>
                    <a:pt x="97818" y="93236"/>
                    <a:pt x="85892" y="100524"/>
                  </a:cubicBezTo>
                  <a:cubicBezTo>
                    <a:pt x="73966" y="107813"/>
                    <a:pt x="59389" y="109800"/>
                    <a:pt x="42162" y="105162"/>
                  </a:cubicBezTo>
                  <a:cubicBezTo>
                    <a:pt x="24273" y="100524"/>
                    <a:pt x="12347" y="92573"/>
                    <a:pt x="6384" y="80647"/>
                  </a:cubicBezTo>
                  <a:cubicBezTo>
                    <a:pt x="-242" y="68721"/>
                    <a:pt x="-1567" y="55470"/>
                    <a:pt x="1746" y="41556"/>
                  </a:cubicBezTo>
                  <a:cubicBezTo>
                    <a:pt x="5721" y="26979"/>
                    <a:pt x="13009" y="15715"/>
                    <a:pt x="24273" y="7765"/>
                  </a:cubicBezTo>
                  <a:close/>
                </a:path>
              </a:pathLst>
            </a:custGeom>
            <a:solidFill>
              <a:srgbClr val="CAF25B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17" name="Google Shape;364;p28">
            <a:extLst>
              <a:ext uri="{FF2B5EF4-FFF2-40B4-BE49-F238E27FC236}">
                <a16:creationId xmlns:a16="http://schemas.microsoft.com/office/drawing/2014/main" id="{2BA90604-7901-4EF9-931F-C1810C41CB2B}"/>
              </a:ext>
            </a:extLst>
          </p:cNvPr>
          <p:cNvGrpSpPr/>
          <p:nvPr/>
        </p:nvGrpSpPr>
        <p:grpSpPr>
          <a:xfrm>
            <a:off x="645935" y="1093596"/>
            <a:ext cx="5621571" cy="3102168"/>
            <a:chOff x="539998" y="2088763"/>
            <a:chExt cx="4564317" cy="2573510"/>
          </a:xfrm>
        </p:grpSpPr>
        <p:sp>
          <p:nvSpPr>
            <p:cNvPr id="18" name="Google Shape;365;p28">
              <a:extLst>
                <a:ext uri="{FF2B5EF4-FFF2-40B4-BE49-F238E27FC236}">
                  <a16:creationId xmlns:a16="http://schemas.microsoft.com/office/drawing/2014/main" id="{91D352AF-751D-4F17-B5C1-D38DE1CFB274}"/>
                </a:ext>
              </a:extLst>
            </p:cNvPr>
            <p:cNvSpPr/>
            <p:nvPr/>
          </p:nvSpPr>
          <p:spPr>
            <a:xfrm>
              <a:off x="540000" y="2096738"/>
              <a:ext cx="4564315" cy="2565535"/>
            </a:xfrm>
            <a:prstGeom prst="roundRect">
              <a:avLst>
                <a:gd name="adj" fmla="val 7378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6000" tIns="414000" rIns="126000" bIns="91425" anchor="t" anchorCtr="0">
              <a:noAutofit/>
            </a:bodyPr>
            <a:lstStyle/>
            <a:p>
              <a:pPr algn="l" rtl="0"/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std::</a:t>
              </a:r>
              <a:r>
                <a:rPr lang="en-US" dirty="0" err="1">
                  <a:solidFill>
                    <a:srgbClr val="2B91AF"/>
                  </a:solidFill>
                  <a:latin typeface="Consolas" panose="020B0609020204030204" pitchFamily="49" charset="0"/>
                </a:rPr>
                <a:t>forward_list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fl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 rtl="0"/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fl.push_front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(30);</a:t>
              </a:r>
            </a:p>
            <a:p>
              <a:pPr algn="l" rtl="0"/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fl.push_front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(20);</a:t>
              </a:r>
            </a:p>
            <a:p>
              <a:pPr algn="l" rtl="0"/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fl.push_front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(25);</a:t>
              </a:r>
            </a:p>
            <a:p>
              <a:pPr algn="l" rtl="0"/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 rtl="0"/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std::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cout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&lt;&lt;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A31515"/>
                  </a:solidFill>
                  <a:latin typeface="Consolas" panose="020B0609020204030204" pitchFamily="49" charset="0"/>
                </a:rPr>
                <a:t>"Forward List contains:"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&lt;&lt;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std::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endl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 rtl="0"/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std::</a:t>
              </a:r>
              <a:r>
                <a:rPr lang="en-US" dirty="0" err="1">
                  <a:solidFill>
                    <a:srgbClr val="2B91AF"/>
                  </a:solidFill>
                  <a:latin typeface="Consolas" panose="020B0609020204030204" pitchFamily="49" charset="0"/>
                </a:rPr>
                <a:t>forward_list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&gt;::</a:t>
              </a:r>
              <a:r>
                <a:rPr lang="en-US" dirty="0">
                  <a:solidFill>
                    <a:srgbClr val="2B91AF"/>
                  </a:solidFill>
                  <a:latin typeface="Consolas" panose="020B0609020204030204" pitchFamily="49" charset="0"/>
                </a:rPr>
                <a:t>iterator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fl_it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 rtl="0"/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for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fl_it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8080"/>
                  </a:solidFill>
                  <a:latin typeface="Consolas" panose="020B0609020204030204" pitchFamily="49" charset="0"/>
                </a:rPr>
                <a:t>=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fl.begin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fl_it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8080"/>
                  </a:solidFill>
                  <a:latin typeface="Consolas" panose="020B0609020204030204" pitchFamily="49" charset="0"/>
                </a:rPr>
                <a:t>!=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fl.end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fl_it</a:t>
              </a:r>
              <a:r>
                <a:rPr lang="en-US" dirty="0">
                  <a:solidFill>
                    <a:srgbClr val="008080"/>
                  </a:solidFill>
                  <a:latin typeface="Consolas" panose="020B0609020204030204" pitchFamily="49" charset="0"/>
                </a:rPr>
                <a:t>++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 rtl="0"/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{</a:t>
              </a:r>
            </a:p>
            <a:p>
              <a:pPr algn="l" rtl="0"/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	std::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cout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&lt;&lt;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8080"/>
                  </a:solidFill>
                  <a:latin typeface="Consolas" panose="020B0609020204030204" pitchFamily="49" charset="0"/>
                </a:rPr>
                <a:t>*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fl_it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&lt;&lt;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A31515"/>
                  </a:solidFill>
                  <a:latin typeface="Consolas" panose="020B0609020204030204" pitchFamily="49" charset="0"/>
                </a:rPr>
                <a:t>“ , "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 rtl="0"/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en-US" dirty="0"/>
            </a:p>
          </p:txBody>
        </p:sp>
        <p:sp>
          <p:nvSpPr>
            <p:cNvPr id="19" name="Google Shape;366;p28">
              <a:extLst>
                <a:ext uri="{FF2B5EF4-FFF2-40B4-BE49-F238E27FC236}">
                  <a16:creationId xmlns:a16="http://schemas.microsoft.com/office/drawing/2014/main" id="{8F5CD168-C772-47B0-BCCF-EAECF27731AE}"/>
                </a:ext>
              </a:extLst>
            </p:cNvPr>
            <p:cNvSpPr/>
            <p:nvPr/>
          </p:nvSpPr>
          <p:spPr>
            <a:xfrm>
              <a:off x="539998" y="2088763"/>
              <a:ext cx="4564315" cy="294600"/>
            </a:xfrm>
            <a:prstGeom prst="round2SameRect">
              <a:avLst>
                <a:gd name="adj1" fmla="val 37680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367;p28">
              <a:extLst>
                <a:ext uri="{FF2B5EF4-FFF2-40B4-BE49-F238E27FC236}">
                  <a16:creationId xmlns:a16="http://schemas.microsoft.com/office/drawing/2014/main" id="{4A68868F-2841-421E-84D0-52CB86D38B6C}"/>
                </a:ext>
              </a:extLst>
            </p:cNvPr>
            <p:cNvSpPr/>
            <p:nvPr/>
          </p:nvSpPr>
          <p:spPr>
            <a:xfrm>
              <a:off x="660850" y="2192263"/>
              <a:ext cx="89065" cy="890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368;p28">
              <a:extLst>
                <a:ext uri="{FF2B5EF4-FFF2-40B4-BE49-F238E27FC236}">
                  <a16:creationId xmlns:a16="http://schemas.microsoft.com/office/drawing/2014/main" id="{9FEEC8BF-0F83-478D-8F56-F69AD154B8D4}"/>
                </a:ext>
              </a:extLst>
            </p:cNvPr>
            <p:cNvSpPr/>
            <p:nvPr/>
          </p:nvSpPr>
          <p:spPr>
            <a:xfrm>
              <a:off x="836025" y="2192263"/>
              <a:ext cx="89065" cy="890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369;p28">
              <a:extLst>
                <a:ext uri="{FF2B5EF4-FFF2-40B4-BE49-F238E27FC236}">
                  <a16:creationId xmlns:a16="http://schemas.microsoft.com/office/drawing/2014/main" id="{15351B6C-ACF5-49AD-AB01-FA390AAE28EA}"/>
                </a:ext>
              </a:extLst>
            </p:cNvPr>
            <p:cNvSpPr/>
            <p:nvPr/>
          </p:nvSpPr>
          <p:spPr>
            <a:xfrm>
              <a:off x="1011200" y="2192263"/>
              <a:ext cx="89065" cy="890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23" name="Graphic 22" descr="Arrow Slight curve">
            <a:extLst>
              <a:ext uri="{FF2B5EF4-FFF2-40B4-BE49-F238E27FC236}">
                <a16:creationId xmlns:a16="http://schemas.microsoft.com/office/drawing/2014/main" id="{75F30FAC-4856-4015-81B4-102AEEFE4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60087">
            <a:off x="4688208" y="3723581"/>
            <a:ext cx="1176042" cy="11760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D7F2E29-F6A6-4C04-B494-D3A405AD8A4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897797" y="4306648"/>
            <a:ext cx="2314575" cy="7741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5" name="Google Shape;332;p25">
            <a:extLst>
              <a:ext uri="{FF2B5EF4-FFF2-40B4-BE49-F238E27FC236}">
                <a16:creationId xmlns:a16="http://schemas.microsoft.com/office/drawing/2014/main" id="{3E224241-DE9A-4758-9537-A45A166DA777}"/>
              </a:ext>
            </a:extLst>
          </p:cNvPr>
          <p:cNvSpPr/>
          <p:nvPr/>
        </p:nvSpPr>
        <p:spPr>
          <a:xfrm>
            <a:off x="6587420" y="2333625"/>
            <a:ext cx="1405890" cy="375034"/>
          </a:xfrm>
          <a:prstGeom prst="roundRect">
            <a:avLst>
              <a:gd name="adj" fmla="val 13439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000000" algn="bl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rtl="1"/>
            <a:r>
              <a:rPr lang="he-IL" sz="1200" dirty="0">
                <a:solidFill>
                  <a:schemeClr val="dk1"/>
                </a:solidFill>
                <a:latin typeface="Arimo"/>
                <a:ea typeface="Arimo"/>
                <a:cs typeface="+mn-cs"/>
                <a:sym typeface="Arimo"/>
              </a:rPr>
              <a:t>שימוש באופרטור </a:t>
            </a:r>
            <a:r>
              <a:rPr lang="he-IL" sz="1200" b="1" dirty="0">
                <a:solidFill>
                  <a:schemeClr val="dk1"/>
                </a:solidFill>
                <a:latin typeface="Arimo"/>
                <a:ea typeface="Arimo"/>
                <a:cs typeface="+mn-cs"/>
                <a:sym typeface="Arimo"/>
              </a:rPr>
              <a:t>++</a:t>
            </a:r>
            <a:endParaRPr lang="en-US" sz="1200" b="1" dirty="0">
              <a:solidFill>
                <a:schemeClr val="dk1"/>
              </a:solidFill>
              <a:latin typeface="Arimo"/>
              <a:ea typeface="Arimo"/>
              <a:cs typeface="+mn-cs"/>
              <a:sym typeface="Arimo"/>
            </a:endParaRPr>
          </a:p>
        </p:txBody>
      </p:sp>
      <p:cxnSp>
        <p:nvCxnSpPr>
          <p:cNvPr id="26" name="Google Shape;333;p25">
            <a:extLst>
              <a:ext uri="{FF2B5EF4-FFF2-40B4-BE49-F238E27FC236}">
                <a16:creationId xmlns:a16="http://schemas.microsoft.com/office/drawing/2014/main" id="{6AC2794A-C644-48C3-8C7A-BEF31C519C00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5731773" y="2708659"/>
            <a:ext cx="1558592" cy="37267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9449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5555" y="831896"/>
            <a:ext cx="6362842" cy="3683000"/>
          </a:xfrm>
        </p:spPr>
        <p:txBody>
          <a:bodyPr anchor="t"/>
          <a:lstStyle/>
          <a:p>
            <a:pPr marL="133350" indent="0">
              <a:buNone/>
            </a:pP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he-IL" sz="16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דוגמה </a:t>
            </a:r>
            <a:r>
              <a:rPr lang="he-IL" sz="1600" b="1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2</a:t>
            </a:r>
            <a:br>
              <a:rPr lang="en-US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  <a:ea typeface="Arimo" panose="020B0604020202020204" charset="0"/>
                <a:cs typeface="Arimo" panose="020B0604020202020204" charset="0"/>
              </a:rPr>
              <a:t>forward_list</a:t>
            </a:r>
            <a:endParaRPr lang="he-IL" sz="1600" dirty="0">
              <a:solidFill>
                <a:schemeClr val="accent3"/>
              </a:solidFill>
              <a:latin typeface="Consolas" panose="020B0609020204030204" pitchFamily="49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</a:t>
            </a:r>
            <a:endParaRPr lang="en-IL" dirty="0"/>
          </a:p>
        </p:txBody>
      </p:sp>
      <p:sp>
        <p:nvSpPr>
          <p:cNvPr id="40" name="Google Shape;199;p19">
            <a:extLst>
              <a:ext uri="{FF2B5EF4-FFF2-40B4-BE49-F238E27FC236}">
                <a16:creationId xmlns:a16="http://schemas.microsoft.com/office/drawing/2014/main" id="{54FE863E-54B4-4866-A0F9-3EF7C8BD3325}"/>
              </a:ext>
            </a:extLst>
          </p:cNvPr>
          <p:cNvSpPr txBox="1">
            <a:spLocks/>
          </p:cNvSpPr>
          <p:nvPr/>
        </p:nvSpPr>
        <p:spPr>
          <a:xfrm>
            <a:off x="8378397" y="656465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סינטקס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41" name="קבוצה 175">
            <a:extLst>
              <a:ext uri="{FF2B5EF4-FFF2-40B4-BE49-F238E27FC236}">
                <a16:creationId xmlns:a16="http://schemas.microsoft.com/office/drawing/2014/main" id="{E2B6C2A7-F3BB-40F5-98BC-636C9E96445B}"/>
              </a:ext>
            </a:extLst>
          </p:cNvPr>
          <p:cNvGrpSpPr/>
          <p:nvPr/>
        </p:nvGrpSpPr>
        <p:grpSpPr>
          <a:xfrm>
            <a:off x="8488349" y="94876"/>
            <a:ext cx="544069" cy="582046"/>
            <a:chOff x="3767023" y="1166439"/>
            <a:chExt cx="544069" cy="582046"/>
          </a:xfrm>
        </p:grpSpPr>
        <p:grpSp>
          <p:nvGrpSpPr>
            <p:cNvPr id="42" name="גרפיקה 167">
              <a:extLst>
                <a:ext uri="{FF2B5EF4-FFF2-40B4-BE49-F238E27FC236}">
                  <a16:creationId xmlns:a16="http://schemas.microsoft.com/office/drawing/2014/main" id="{F3AEAD1B-4E17-4223-BCDE-3C008638DFE4}"/>
                </a:ext>
              </a:extLst>
            </p:cNvPr>
            <p:cNvGrpSpPr/>
            <p:nvPr/>
          </p:nvGrpSpPr>
          <p:grpSpPr>
            <a:xfrm>
              <a:off x="3767023" y="1330570"/>
              <a:ext cx="203330" cy="417915"/>
              <a:chOff x="3767023" y="1330570"/>
              <a:chExt cx="203330" cy="417915"/>
            </a:xfrm>
            <a:solidFill>
              <a:schemeClr val="accent1"/>
            </a:solidFill>
          </p:grpSpPr>
          <p:sp>
            <p:nvSpPr>
              <p:cNvPr id="48" name="גרפיקה 167">
                <a:extLst>
                  <a:ext uri="{FF2B5EF4-FFF2-40B4-BE49-F238E27FC236}">
                    <a16:creationId xmlns:a16="http://schemas.microsoft.com/office/drawing/2014/main" id="{9C6ABD66-DE09-4A66-9D36-34F7FD56115A}"/>
                  </a:ext>
                </a:extLst>
              </p:cNvPr>
              <p:cNvSpPr/>
              <p:nvPr/>
            </p:nvSpPr>
            <p:spPr>
              <a:xfrm>
                <a:off x="3767365" y="1330570"/>
                <a:ext cx="183531" cy="408187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2627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9" name="גרפיקה 167">
                <a:extLst>
                  <a:ext uri="{FF2B5EF4-FFF2-40B4-BE49-F238E27FC236}">
                    <a16:creationId xmlns:a16="http://schemas.microsoft.com/office/drawing/2014/main" id="{38E2EC26-4837-488C-814A-9AAB65D7692B}"/>
                  </a:ext>
                </a:extLst>
              </p:cNvPr>
              <p:cNvSpPr/>
              <p:nvPr/>
            </p:nvSpPr>
            <p:spPr>
              <a:xfrm>
                <a:off x="3767365" y="1330570"/>
                <a:ext cx="183531" cy="408187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2627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50" name="גרפיקה 167">
                <a:extLst>
                  <a:ext uri="{FF2B5EF4-FFF2-40B4-BE49-F238E27FC236}">
                    <a16:creationId xmlns:a16="http://schemas.microsoft.com/office/drawing/2014/main" id="{27A75FF0-9DF2-45D1-8A5A-D59BB7F4B145}"/>
                  </a:ext>
                </a:extLst>
              </p:cNvPr>
              <p:cNvSpPr/>
              <p:nvPr/>
            </p:nvSpPr>
            <p:spPr>
              <a:xfrm>
                <a:off x="3767023" y="1335250"/>
                <a:ext cx="203330" cy="413235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45" name="גרפיקה 167">
              <a:extLst>
                <a:ext uri="{FF2B5EF4-FFF2-40B4-BE49-F238E27FC236}">
                  <a16:creationId xmlns:a16="http://schemas.microsoft.com/office/drawing/2014/main" id="{7D2BD211-0F75-4DBD-85CF-8DAB69C3A7F4}"/>
                </a:ext>
              </a:extLst>
            </p:cNvPr>
            <p:cNvSpPr/>
            <p:nvPr/>
          </p:nvSpPr>
          <p:spPr>
            <a:xfrm>
              <a:off x="3828322" y="1198674"/>
              <a:ext cx="183531" cy="408850"/>
            </a:xfrm>
            <a:custGeom>
              <a:avLst/>
              <a:gdLst>
                <a:gd name="connsiteX0" fmla="*/ 41079 w 183531"/>
                <a:gd name="connsiteY0" fmla="*/ 42450 h 408850"/>
                <a:gd name="connsiteX1" fmla="*/ 0 w 183531"/>
                <a:gd name="connsiteY1" fmla="*/ 25885 h 408850"/>
                <a:gd name="connsiteX2" fmla="*/ 1325 w 183531"/>
                <a:gd name="connsiteY2" fmla="*/ 45 h 408850"/>
                <a:gd name="connsiteX3" fmla="*/ 68907 w 183531"/>
                <a:gd name="connsiteY3" fmla="*/ 19260 h 408850"/>
                <a:gd name="connsiteX4" fmla="*/ 104023 w 183531"/>
                <a:gd name="connsiteY4" fmla="*/ 74916 h 408850"/>
                <a:gd name="connsiteX5" fmla="*/ 116612 w 183531"/>
                <a:gd name="connsiteY5" fmla="*/ 117983 h 408850"/>
                <a:gd name="connsiteX6" fmla="*/ 137814 w 183531"/>
                <a:gd name="connsiteY6" fmla="*/ 151111 h 408850"/>
                <a:gd name="connsiteX7" fmla="*/ 174918 w 183531"/>
                <a:gd name="connsiteY7" fmla="*/ 154424 h 408850"/>
                <a:gd name="connsiteX8" fmla="*/ 182206 w 183531"/>
                <a:gd name="connsiteY8" fmla="*/ 179601 h 408850"/>
                <a:gd name="connsiteX9" fmla="*/ 183532 w 183531"/>
                <a:gd name="connsiteY9" fmla="*/ 184239 h 408850"/>
                <a:gd name="connsiteX10" fmla="*/ 153716 w 183531"/>
                <a:gd name="connsiteY10" fmla="*/ 207429 h 408850"/>
                <a:gd name="connsiteX11" fmla="*/ 153716 w 183531"/>
                <a:gd name="connsiteY11" fmla="*/ 247183 h 408850"/>
                <a:gd name="connsiteX12" fmla="*/ 166305 w 183531"/>
                <a:gd name="connsiteY12" fmla="*/ 290250 h 408850"/>
                <a:gd name="connsiteX13" fmla="*/ 166967 w 183531"/>
                <a:gd name="connsiteY13" fmla="*/ 355845 h 408850"/>
                <a:gd name="connsiteX14" fmla="*/ 120588 w 183531"/>
                <a:gd name="connsiteY14" fmla="*/ 408850 h 408850"/>
                <a:gd name="connsiteX15" fmla="*/ 105348 w 183531"/>
                <a:gd name="connsiteY15" fmla="*/ 387648 h 408850"/>
                <a:gd name="connsiteX16" fmla="*/ 130526 w 183531"/>
                <a:gd name="connsiteY16" fmla="*/ 351207 h 408850"/>
                <a:gd name="connsiteX17" fmla="*/ 126551 w 183531"/>
                <a:gd name="connsiteY17" fmla="*/ 301514 h 408850"/>
                <a:gd name="connsiteX18" fmla="*/ 113962 w 183531"/>
                <a:gd name="connsiteY18" fmla="*/ 258447 h 408850"/>
                <a:gd name="connsiteX19" fmla="*/ 111312 w 183531"/>
                <a:gd name="connsiteY19" fmla="*/ 217368 h 408850"/>
                <a:gd name="connsiteX20" fmla="*/ 129864 w 183531"/>
                <a:gd name="connsiteY20" fmla="*/ 183577 h 408850"/>
                <a:gd name="connsiteX21" fmla="*/ 96072 w 183531"/>
                <a:gd name="connsiteY21" fmla="*/ 165025 h 408850"/>
                <a:gd name="connsiteX22" fmla="*/ 76195 w 183531"/>
                <a:gd name="connsiteY22" fmla="*/ 129246 h 408850"/>
                <a:gd name="connsiteX23" fmla="*/ 64932 w 183531"/>
                <a:gd name="connsiteY23" fmla="*/ 86842 h 408850"/>
                <a:gd name="connsiteX24" fmla="*/ 41079 w 183531"/>
                <a:gd name="connsiteY24" fmla="*/ 42450 h 4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3531" h="408850">
                  <a:moveTo>
                    <a:pt x="41079" y="42450"/>
                  </a:moveTo>
                  <a:cubicBezTo>
                    <a:pt x="30478" y="31849"/>
                    <a:pt x="17227" y="26548"/>
                    <a:pt x="0" y="25885"/>
                  </a:cubicBezTo>
                  <a:lnTo>
                    <a:pt x="1325" y="45"/>
                  </a:lnTo>
                  <a:cubicBezTo>
                    <a:pt x="30478" y="-617"/>
                    <a:pt x="53006" y="6008"/>
                    <a:pt x="68907" y="19260"/>
                  </a:cubicBezTo>
                  <a:cubicBezTo>
                    <a:pt x="85471" y="32511"/>
                    <a:pt x="96735" y="51063"/>
                    <a:pt x="104023" y="74916"/>
                  </a:cubicBezTo>
                  <a:lnTo>
                    <a:pt x="116612" y="117983"/>
                  </a:lnTo>
                  <a:cubicBezTo>
                    <a:pt x="121250" y="133884"/>
                    <a:pt x="128538" y="144485"/>
                    <a:pt x="137814" y="151111"/>
                  </a:cubicBezTo>
                  <a:cubicBezTo>
                    <a:pt x="147753" y="157737"/>
                    <a:pt x="159679" y="158399"/>
                    <a:pt x="174918" y="154424"/>
                  </a:cubicBezTo>
                  <a:lnTo>
                    <a:pt x="182206" y="179601"/>
                  </a:lnTo>
                  <a:lnTo>
                    <a:pt x="183532" y="184239"/>
                  </a:lnTo>
                  <a:cubicBezTo>
                    <a:pt x="168293" y="188877"/>
                    <a:pt x="158354" y="196166"/>
                    <a:pt x="153716" y="207429"/>
                  </a:cubicBezTo>
                  <a:cubicBezTo>
                    <a:pt x="149078" y="218030"/>
                    <a:pt x="149078" y="231282"/>
                    <a:pt x="153716" y="247183"/>
                  </a:cubicBezTo>
                  <a:lnTo>
                    <a:pt x="166305" y="290250"/>
                  </a:lnTo>
                  <a:cubicBezTo>
                    <a:pt x="173593" y="314103"/>
                    <a:pt x="173593" y="335968"/>
                    <a:pt x="166967" y="355845"/>
                  </a:cubicBezTo>
                  <a:cubicBezTo>
                    <a:pt x="160342" y="375722"/>
                    <a:pt x="145103" y="393611"/>
                    <a:pt x="120588" y="408850"/>
                  </a:cubicBezTo>
                  <a:lnTo>
                    <a:pt x="105348" y="387648"/>
                  </a:lnTo>
                  <a:cubicBezTo>
                    <a:pt x="119262" y="378372"/>
                    <a:pt x="127876" y="365783"/>
                    <a:pt x="130526" y="351207"/>
                  </a:cubicBezTo>
                  <a:cubicBezTo>
                    <a:pt x="133176" y="336630"/>
                    <a:pt x="131851" y="320066"/>
                    <a:pt x="126551" y="301514"/>
                  </a:cubicBezTo>
                  <a:lnTo>
                    <a:pt x="113962" y="258447"/>
                  </a:lnTo>
                  <a:cubicBezTo>
                    <a:pt x="109986" y="243871"/>
                    <a:pt x="108661" y="230619"/>
                    <a:pt x="111312" y="217368"/>
                  </a:cubicBezTo>
                  <a:cubicBezTo>
                    <a:pt x="113962" y="204779"/>
                    <a:pt x="119925" y="193515"/>
                    <a:pt x="129864" y="183577"/>
                  </a:cubicBezTo>
                  <a:cubicBezTo>
                    <a:pt x="115950" y="180927"/>
                    <a:pt x="104686" y="174963"/>
                    <a:pt x="96072" y="165025"/>
                  </a:cubicBezTo>
                  <a:cubicBezTo>
                    <a:pt x="86797" y="155749"/>
                    <a:pt x="80171" y="143823"/>
                    <a:pt x="76195" y="129246"/>
                  </a:cubicBezTo>
                  <a:lnTo>
                    <a:pt x="64932" y="86842"/>
                  </a:lnTo>
                  <a:cubicBezTo>
                    <a:pt x="58969" y="67627"/>
                    <a:pt x="51018" y="53051"/>
                    <a:pt x="41079" y="42450"/>
                  </a:cubicBezTo>
                  <a:close/>
                </a:path>
              </a:pathLst>
            </a:custGeom>
            <a:solidFill>
              <a:schemeClr val="bg2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6" name="גרפיקה 167">
              <a:extLst>
                <a:ext uri="{FF2B5EF4-FFF2-40B4-BE49-F238E27FC236}">
                  <a16:creationId xmlns:a16="http://schemas.microsoft.com/office/drawing/2014/main" id="{AD6799C2-522D-44DA-8468-A0B42A17FFF7}"/>
                </a:ext>
              </a:extLst>
            </p:cNvPr>
            <p:cNvSpPr/>
            <p:nvPr/>
          </p:nvSpPr>
          <p:spPr>
            <a:xfrm>
              <a:off x="4093349" y="1392189"/>
              <a:ext cx="151065" cy="206058"/>
            </a:xfrm>
            <a:custGeom>
              <a:avLst/>
              <a:gdLst>
                <a:gd name="connsiteX0" fmla="*/ 98723 w 151065"/>
                <a:gd name="connsiteY0" fmla="*/ 153716 h 206058"/>
                <a:gd name="connsiteX1" fmla="*/ 36441 w 151065"/>
                <a:gd name="connsiteY1" fmla="*/ 206059 h 206058"/>
                <a:gd name="connsiteX2" fmla="*/ 0 w 151065"/>
                <a:gd name="connsiteY2" fmla="*/ 172268 h 206058"/>
                <a:gd name="connsiteX3" fmla="*/ 38429 w 151065"/>
                <a:gd name="connsiteY3" fmla="*/ 123900 h 206058"/>
                <a:gd name="connsiteX4" fmla="*/ 60956 w 151065"/>
                <a:gd name="connsiteY4" fmla="*/ 65594 h 206058"/>
                <a:gd name="connsiteX5" fmla="*/ 77521 w 151065"/>
                <a:gd name="connsiteY5" fmla="*/ 0 h 206058"/>
                <a:gd name="connsiteX6" fmla="*/ 151066 w 151065"/>
                <a:gd name="connsiteY6" fmla="*/ 19215 h 206058"/>
                <a:gd name="connsiteX7" fmla="*/ 135164 w 151065"/>
                <a:gd name="connsiteY7" fmla="*/ 83484 h 206058"/>
                <a:gd name="connsiteX8" fmla="*/ 98723 w 151065"/>
                <a:gd name="connsiteY8" fmla="*/ 153716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65" h="206058">
                  <a:moveTo>
                    <a:pt x="98723" y="153716"/>
                  </a:moveTo>
                  <a:cubicBezTo>
                    <a:pt x="80833" y="176243"/>
                    <a:pt x="60294" y="193470"/>
                    <a:pt x="36441" y="206059"/>
                  </a:cubicBezTo>
                  <a:lnTo>
                    <a:pt x="0" y="172268"/>
                  </a:lnTo>
                  <a:cubicBezTo>
                    <a:pt x="15902" y="158354"/>
                    <a:pt x="28490" y="141790"/>
                    <a:pt x="38429" y="123900"/>
                  </a:cubicBezTo>
                  <a:cubicBezTo>
                    <a:pt x="48368" y="106011"/>
                    <a:pt x="55656" y="86134"/>
                    <a:pt x="60956" y="65594"/>
                  </a:cubicBezTo>
                  <a:lnTo>
                    <a:pt x="77521" y="0"/>
                  </a:lnTo>
                  <a:lnTo>
                    <a:pt x="151066" y="19215"/>
                  </a:lnTo>
                  <a:lnTo>
                    <a:pt x="135164" y="83484"/>
                  </a:lnTo>
                  <a:cubicBezTo>
                    <a:pt x="128538" y="107999"/>
                    <a:pt x="116612" y="131189"/>
                    <a:pt x="98723" y="153716"/>
                  </a:cubicBezTo>
                  <a:close/>
                </a:path>
              </a:pathLst>
            </a:custGeom>
            <a:solidFill>
              <a:srgbClr val="CAF25B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7" name="גרפיקה 167">
              <a:extLst>
                <a:ext uri="{FF2B5EF4-FFF2-40B4-BE49-F238E27FC236}">
                  <a16:creationId xmlns:a16="http://schemas.microsoft.com/office/drawing/2014/main" id="{3EAF91F8-559C-4CCC-A67A-E4480270D43B}"/>
                </a:ext>
              </a:extLst>
            </p:cNvPr>
            <p:cNvSpPr/>
            <p:nvPr/>
          </p:nvSpPr>
          <p:spPr>
            <a:xfrm>
              <a:off x="4200265" y="1166439"/>
              <a:ext cx="110827" cy="107657"/>
            </a:xfrm>
            <a:custGeom>
              <a:avLst/>
              <a:gdLst>
                <a:gd name="connsiteX0" fmla="*/ 24273 w 110827"/>
                <a:gd name="connsiteY0" fmla="*/ 7765 h 107657"/>
                <a:gd name="connsiteX1" fmla="*/ 68003 w 110827"/>
                <a:gd name="connsiteY1" fmla="*/ 2464 h 107657"/>
                <a:gd name="connsiteX2" fmla="*/ 104444 w 110827"/>
                <a:gd name="connsiteY2" fmla="*/ 27642 h 107657"/>
                <a:gd name="connsiteX3" fmla="*/ 109082 w 110827"/>
                <a:gd name="connsiteY3" fmla="*/ 68058 h 107657"/>
                <a:gd name="connsiteX4" fmla="*/ 85892 w 110827"/>
                <a:gd name="connsiteY4" fmla="*/ 100524 h 107657"/>
                <a:gd name="connsiteX5" fmla="*/ 42162 w 110827"/>
                <a:gd name="connsiteY5" fmla="*/ 105162 h 107657"/>
                <a:gd name="connsiteX6" fmla="*/ 6384 w 110827"/>
                <a:gd name="connsiteY6" fmla="*/ 80647 h 107657"/>
                <a:gd name="connsiteX7" fmla="*/ 1746 w 110827"/>
                <a:gd name="connsiteY7" fmla="*/ 41556 h 107657"/>
                <a:gd name="connsiteX8" fmla="*/ 24273 w 110827"/>
                <a:gd name="connsiteY8" fmla="*/ 7765 h 1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27" h="107657">
                  <a:moveTo>
                    <a:pt x="24273" y="7765"/>
                  </a:moveTo>
                  <a:cubicBezTo>
                    <a:pt x="35537" y="-186"/>
                    <a:pt x="50113" y="-2174"/>
                    <a:pt x="68003" y="2464"/>
                  </a:cubicBezTo>
                  <a:cubicBezTo>
                    <a:pt x="85892" y="7102"/>
                    <a:pt x="97818" y="15053"/>
                    <a:pt x="104444" y="27642"/>
                  </a:cubicBezTo>
                  <a:cubicBezTo>
                    <a:pt x="111070" y="40231"/>
                    <a:pt x="112395" y="53482"/>
                    <a:pt x="109082" y="68058"/>
                  </a:cubicBezTo>
                  <a:cubicBezTo>
                    <a:pt x="105769" y="82635"/>
                    <a:pt x="97818" y="93236"/>
                    <a:pt x="85892" y="100524"/>
                  </a:cubicBezTo>
                  <a:cubicBezTo>
                    <a:pt x="73966" y="107813"/>
                    <a:pt x="59389" y="109800"/>
                    <a:pt x="42162" y="105162"/>
                  </a:cubicBezTo>
                  <a:cubicBezTo>
                    <a:pt x="24273" y="100524"/>
                    <a:pt x="12347" y="92573"/>
                    <a:pt x="6384" y="80647"/>
                  </a:cubicBezTo>
                  <a:cubicBezTo>
                    <a:pt x="-242" y="68721"/>
                    <a:pt x="-1567" y="55470"/>
                    <a:pt x="1746" y="41556"/>
                  </a:cubicBezTo>
                  <a:cubicBezTo>
                    <a:pt x="5721" y="26979"/>
                    <a:pt x="13009" y="15715"/>
                    <a:pt x="24273" y="7765"/>
                  </a:cubicBezTo>
                  <a:close/>
                </a:path>
              </a:pathLst>
            </a:custGeom>
            <a:solidFill>
              <a:srgbClr val="CAF25B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17" name="Google Shape;364;p28">
            <a:extLst>
              <a:ext uri="{FF2B5EF4-FFF2-40B4-BE49-F238E27FC236}">
                <a16:creationId xmlns:a16="http://schemas.microsoft.com/office/drawing/2014/main" id="{2BA90604-7901-4EF9-931F-C1810C41CB2B}"/>
              </a:ext>
            </a:extLst>
          </p:cNvPr>
          <p:cNvGrpSpPr/>
          <p:nvPr/>
        </p:nvGrpSpPr>
        <p:grpSpPr>
          <a:xfrm>
            <a:off x="645935" y="1093596"/>
            <a:ext cx="5621571" cy="3102168"/>
            <a:chOff x="539998" y="2088763"/>
            <a:chExt cx="4564317" cy="2573510"/>
          </a:xfrm>
        </p:grpSpPr>
        <p:sp>
          <p:nvSpPr>
            <p:cNvPr id="18" name="Google Shape;365;p28">
              <a:extLst>
                <a:ext uri="{FF2B5EF4-FFF2-40B4-BE49-F238E27FC236}">
                  <a16:creationId xmlns:a16="http://schemas.microsoft.com/office/drawing/2014/main" id="{91D352AF-751D-4F17-B5C1-D38DE1CFB274}"/>
                </a:ext>
              </a:extLst>
            </p:cNvPr>
            <p:cNvSpPr/>
            <p:nvPr/>
          </p:nvSpPr>
          <p:spPr>
            <a:xfrm>
              <a:off x="540000" y="2096738"/>
              <a:ext cx="4564315" cy="2565535"/>
            </a:xfrm>
            <a:prstGeom prst="roundRect">
              <a:avLst>
                <a:gd name="adj" fmla="val 7378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6000" tIns="414000" rIns="126000" bIns="91425" anchor="t" anchorCtr="0">
              <a:noAutofit/>
            </a:bodyPr>
            <a:lstStyle/>
            <a:p>
              <a:pPr algn="l" rtl="0"/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std::</a:t>
              </a:r>
              <a:r>
                <a:rPr lang="en-US" dirty="0" err="1">
                  <a:solidFill>
                    <a:srgbClr val="2B91AF"/>
                  </a:solidFill>
                  <a:latin typeface="Consolas" panose="020B0609020204030204" pitchFamily="49" charset="0"/>
                </a:rPr>
                <a:t>forward_list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fl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 rtl="0"/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fl.push_front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(30);</a:t>
              </a:r>
            </a:p>
            <a:p>
              <a:pPr algn="l" rtl="0"/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fl.push_front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(20);</a:t>
              </a:r>
            </a:p>
            <a:p>
              <a:pPr algn="l" rtl="0"/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fl.push_front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(25);</a:t>
              </a:r>
            </a:p>
            <a:p>
              <a:pPr algn="l" rtl="0"/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 rtl="0"/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std::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cout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&lt;&lt;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A31515"/>
                  </a:solidFill>
                  <a:latin typeface="Consolas" panose="020B0609020204030204" pitchFamily="49" charset="0"/>
                </a:rPr>
                <a:t>"Forward List contains:"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&lt;&lt;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std::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endl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 rtl="0"/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std::</a:t>
              </a:r>
              <a:r>
                <a:rPr lang="en-US" dirty="0" err="1">
                  <a:solidFill>
                    <a:srgbClr val="2B91AF"/>
                  </a:solidFill>
                  <a:latin typeface="Consolas" panose="020B0609020204030204" pitchFamily="49" charset="0"/>
                </a:rPr>
                <a:t>forward_list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&gt;::</a:t>
              </a:r>
              <a:r>
                <a:rPr lang="en-US" dirty="0">
                  <a:solidFill>
                    <a:srgbClr val="2B91AF"/>
                  </a:solidFill>
                  <a:latin typeface="Consolas" panose="020B0609020204030204" pitchFamily="49" charset="0"/>
                </a:rPr>
                <a:t>iterator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fl_it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 rtl="0"/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for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fl_it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8080"/>
                  </a:solidFill>
                  <a:latin typeface="Consolas" panose="020B0609020204030204" pitchFamily="49" charset="0"/>
                </a:rPr>
                <a:t>=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fl.begin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fl_it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8080"/>
                  </a:solidFill>
                  <a:latin typeface="Consolas" panose="020B0609020204030204" pitchFamily="49" charset="0"/>
                </a:rPr>
                <a:t>!=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fl.end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fl_it</a:t>
              </a:r>
              <a:r>
                <a:rPr lang="en-US" dirty="0">
                  <a:solidFill>
                    <a:srgbClr val="008080"/>
                  </a:solidFill>
                  <a:latin typeface="Consolas" panose="020B0609020204030204" pitchFamily="49" charset="0"/>
                </a:rPr>
                <a:t>--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 rtl="0"/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{</a:t>
              </a:r>
            </a:p>
            <a:p>
              <a:pPr algn="l" rtl="0"/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	std::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cout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&lt;&lt;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8080"/>
                  </a:solidFill>
                  <a:latin typeface="Consolas" panose="020B0609020204030204" pitchFamily="49" charset="0"/>
                </a:rPr>
                <a:t>*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fl_it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&lt;&lt;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A31515"/>
                  </a:solidFill>
                  <a:latin typeface="Consolas" panose="020B0609020204030204" pitchFamily="49" charset="0"/>
                </a:rPr>
                <a:t>“ , "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 rtl="0"/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en-US" dirty="0"/>
            </a:p>
          </p:txBody>
        </p:sp>
        <p:sp>
          <p:nvSpPr>
            <p:cNvPr id="19" name="Google Shape;366;p28">
              <a:extLst>
                <a:ext uri="{FF2B5EF4-FFF2-40B4-BE49-F238E27FC236}">
                  <a16:creationId xmlns:a16="http://schemas.microsoft.com/office/drawing/2014/main" id="{8F5CD168-C772-47B0-BCCF-EAECF27731AE}"/>
                </a:ext>
              </a:extLst>
            </p:cNvPr>
            <p:cNvSpPr/>
            <p:nvPr/>
          </p:nvSpPr>
          <p:spPr>
            <a:xfrm>
              <a:off x="539998" y="2088763"/>
              <a:ext cx="4564315" cy="294600"/>
            </a:xfrm>
            <a:prstGeom prst="round2SameRect">
              <a:avLst>
                <a:gd name="adj1" fmla="val 37680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367;p28">
              <a:extLst>
                <a:ext uri="{FF2B5EF4-FFF2-40B4-BE49-F238E27FC236}">
                  <a16:creationId xmlns:a16="http://schemas.microsoft.com/office/drawing/2014/main" id="{4A68868F-2841-421E-84D0-52CB86D38B6C}"/>
                </a:ext>
              </a:extLst>
            </p:cNvPr>
            <p:cNvSpPr/>
            <p:nvPr/>
          </p:nvSpPr>
          <p:spPr>
            <a:xfrm>
              <a:off x="660850" y="2192263"/>
              <a:ext cx="89065" cy="890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368;p28">
              <a:extLst>
                <a:ext uri="{FF2B5EF4-FFF2-40B4-BE49-F238E27FC236}">
                  <a16:creationId xmlns:a16="http://schemas.microsoft.com/office/drawing/2014/main" id="{9FEEC8BF-0F83-478D-8F56-F69AD154B8D4}"/>
                </a:ext>
              </a:extLst>
            </p:cNvPr>
            <p:cNvSpPr/>
            <p:nvPr/>
          </p:nvSpPr>
          <p:spPr>
            <a:xfrm>
              <a:off x="836025" y="2192263"/>
              <a:ext cx="89065" cy="890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369;p28">
              <a:extLst>
                <a:ext uri="{FF2B5EF4-FFF2-40B4-BE49-F238E27FC236}">
                  <a16:creationId xmlns:a16="http://schemas.microsoft.com/office/drawing/2014/main" id="{15351B6C-ACF5-49AD-AB01-FA390AAE28EA}"/>
                </a:ext>
              </a:extLst>
            </p:cNvPr>
            <p:cNvSpPr/>
            <p:nvPr/>
          </p:nvSpPr>
          <p:spPr>
            <a:xfrm>
              <a:off x="1011200" y="2192263"/>
              <a:ext cx="89065" cy="890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5" name="Google Shape;332;p25">
            <a:extLst>
              <a:ext uri="{FF2B5EF4-FFF2-40B4-BE49-F238E27FC236}">
                <a16:creationId xmlns:a16="http://schemas.microsoft.com/office/drawing/2014/main" id="{3E224241-DE9A-4758-9537-A45A166DA777}"/>
              </a:ext>
            </a:extLst>
          </p:cNvPr>
          <p:cNvSpPr/>
          <p:nvPr/>
        </p:nvSpPr>
        <p:spPr>
          <a:xfrm>
            <a:off x="6587420" y="2333625"/>
            <a:ext cx="1405890" cy="375034"/>
          </a:xfrm>
          <a:prstGeom prst="roundRect">
            <a:avLst>
              <a:gd name="adj" fmla="val 13439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000000" algn="bl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rtl="1"/>
            <a:r>
              <a:rPr lang="he-IL" sz="1200" dirty="0">
                <a:solidFill>
                  <a:schemeClr val="dk1"/>
                </a:solidFill>
                <a:latin typeface="Arimo"/>
                <a:ea typeface="Arimo"/>
                <a:cs typeface="+mn-cs"/>
                <a:sym typeface="Arimo"/>
              </a:rPr>
              <a:t>שימוש באופרטור </a:t>
            </a:r>
            <a:r>
              <a:rPr lang="en-US" sz="1200" b="1" dirty="0">
                <a:solidFill>
                  <a:schemeClr val="dk1"/>
                </a:solidFill>
                <a:latin typeface="Arimo"/>
                <a:ea typeface="Arimo"/>
                <a:cs typeface="+mn-cs"/>
                <a:sym typeface="Arimo"/>
              </a:rPr>
              <a:t>--</a:t>
            </a:r>
          </a:p>
        </p:txBody>
      </p:sp>
      <p:cxnSp>
        <p:nvCxnSpPr>
          <p:cNvPr id="26" name="Google Shape;333;p25">
            <a:extLst>
              <a:ext uri="{FF2B5EF4-FFF2-40B4-BE49-F238E27FC236}">
                <a16:creationId xmlns:a16="http://schemas.microsoft.com/office/drawing/2014/main" id="{6AC2794A-C644-48C3-8C7A-BEF31C519C00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5731773" y="2708659"/>
            <a:ext cx="1558592" cy="37267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" name="Picture 3">
            <a:extLst>
              <a:ext uri="{FF2B5EF4-FFF2-40B4-BE49-F238E27FC236}">
                <a16:creationId xmlns:a16="http://schemas.microsoft.com/office/drawing/2014/main" id="{CC12642F-651D-425E-BDA2-00CD3F9A8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314" y="4487035"/>
            <a:ext cx="6665323" cy="3608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8" name="קבוצה 314">
            <a:extLst>
              <a:ext uri="{FF2B5EF4-FFF2-40B4-BE49-F238E27FC236}">
                <a16:creationId xmlns:a16="http://schemas.microsoft.com/office/drawing/2014/main" id="{05B96767-E521-41F6-9AE7-1895E7751A72}"/>
              </a:ext>
            </a:extLst>
          </p:cNvPr>
          <p:cNvGrpSpPr/>
          <p:nvPr/>
        </p:nvGrpSpPr>
        <p:grpSpPr>
          <a:xfrm>
            <a:off x="1018515" y="4310912"/>
            <a:ext cx="601555" cy="601022"/>
            <a:chOff x="2710084" y="2163649"/>
            <a:chExt cx="601555" cy="601022"/>
          </a:xfrm>
        </p:grpSpPr>
        <p:sp>
          <p:nvSpPr>
            <p:cNvPr id="29" name="גרפיקה 310">
              <a:extLst>
                <a:ext uri="{FF2B5EF4-FFF2-40B4-BE49-F238E27FC236}">
                  <a16:creationId xmlns:a16="http://schemas.microsoft.com/office/drawing/2014/main" id="{376DB176-0706-44A0-8F4F-62DEC43C2D8E}"/>
                </a:ext>
              </a:extLst>
            </p:cNvPr>
            <p:cNvSpPr/>
            <p:nvPr/>
          </p:nvSpPr>
          <p:spPr>
            <a:xfrm>
              <a:off x="2710084" y="2163649"/>
              <a:ext cx="601555" cy="601022"/>
            </a:xfrm>
            <a:custGeom>
              <a:avLst/>
              <a:gdLst>
                <a:gd name="connsiteX0" fmla="*/ 406212 w 601555"/>
                <a:gd name="connsiteY0" fmla="*/ 598156 h 601022"/>
                <a:gd name="connsiteX1" fmla="*/ 60171 w 601555"/>
                <a:gd name="connsiteY1" fmla="*/ 505338 h 601022"/>
                <a:gd name="connsiteX2" fmla="*/ 2498 w 601555"/>
                <a:gd name="connsiteY2" fmla="*/ 406212 h 601022"/>
                <a:gd name="connsiteX3" fmla="*/ 95316 w 601555"/>
                <a:gd name="connsiteY3" fmla="*/ 60171 h 601022"/>
                <a:gd name="connsiteX4" fmla="*/ 194442 w 601555"/>
                <a:gd name="connsiteY4" fmla="*/ 2498 h 601022"/>
                <a:gd name="connsiteX5" fmla="*/ 541384 w 601555"/>
                <a:gd name="connsiteY5" fmla="*/ 95316 h 601022"/>
                <a:gd name="connsiteX6" fmla="*/ 599057 w 601555"/>
                <a:gd name="connsiteY6" fmla="*/ 194442 h 601022"/>
                <a:gd name="connsiteX7" fmla="*/ 505338 w 601555"/>
                <a:gd name="connsiteY7" fmla="*/ 541384 h 601022"/>
                <a:gd name="connsiteX8" fmla="*/ 406212 w 601555"/>
                <a:gd name="connsiteY8" fmla="*/ 598156 h 60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555" h="601022">
                  <a:moveTo>
                    <a:pt x="406212" y="598156"/>
                  </a:moveTo>
                  <a:lnTo>
                    <a:pt x="60171" y="505338"/>
                  </a:lnTo>
                  <a:cubicBezTo>
                    <a:pt x="16916" y="493623"/>
                    <a:pt x="-8316" y="449467"/>
                    <a:pt x="2498" y="406212"/>
                  </a:cubicBezTo>
                  <a:lnTo>
                    <a:pt x="95316" y="60171"/>
                  </a:lnTo>
                  <a:cubicBezTo>
                    <a:pt x="107031" y="16916"/>
                    <a:pt x="151187" y="-8316"/>
                    <a:pt x="194442" y="2498"/>
                  </a:cubicBezTo>
                  <a:lnTo>
                    <a:pt x="541384" y="95316"/>
                  </a:lnTo>
                  <a:cubicBezTo>
                    <a:pt x="584639" y="107031"/>
                    <a:pt x="609871" y="151187"/>
                    <a:pt x="599057" y="194442"/>
                  </a:cubicBezTo>
                  <a:lnTo>
                    <a:pt x="505338" y="541384"/>
                  </a:lnTo>
                  <a:cubicBezTo>
                    <a:pt x="494524" y="584639"/>
                    <a:pt x="449467" y="609871"/>
                    <a:pt x="406212" y="598156"/>
                  </a:cubicBezTo>
                  <a:close/>
                </a:path>
              </a:pathLst>
            </a:custGeom>
            <a:solidFill>
              <a:schemeClr val="bg2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0" name="גרפיקה 310">
              <a:extLst>
                <a:ext uri="{FF2B5EF4-FFF2-40B4-BE49-F238E27FC236}">
                  <a16:creationId xmlns:a16="http://schemas.microsoft.com/office/drawing/2014/main" id="{263D9A96-B03B-412C-B044-AFD4B871DEF4}"/>
                </a:ext>
              </a:extLst>
            </p:cNvPr>
            <p:cNvSpPr/>
            <p:nvPr/>
          </p:nvSpPr>
          <p:spPr>
            <a:xfrm rot="-1593903">
              <a:off x="2805529" y="2441704"/>
              <a:ext cx="400998" cy="53166"/>
            </a:xfrm>
            <a:custGeom>
              <a:avLst/>
              <a:gdLst>
                <a:gd name="connsiteX0" fmla="*/ 0 w 400998"/>
                <a:gd name="connsiteY0" fmla="*/ 0 h 53166"/>
                <a:gd name="connsiteX1" fmla="*/ 400999 w 400998"/>
                <a:gd name="connsiteY1" fmla="*/ 0 h 53166"/>
                <a:gd name="connsiteX2" fmla="*/ 400999 w 400998"/>
                <a:gd name="connsiteY2" fmla="*/ 53166 h 53166"/>
                <a:gd name="connsiteX3" fmla="*/ 0 w 400998"/>
                <a:gd name="connsiteY3" fmla="*/ 53166 h 5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998" h="53166">
                  <a:moveTo>
                    <a:pt x="0" y="0"/>
                  </a:moveTo>
                  <a:lnTo>
                    <a:pt x="400999" y="0"/>
                  </a:lnTo>
                  <a:lnTo>
                    <a:pt x="400999" y="53166"/>
                  </a:lnTo>
                  <a:lnTo>
                    <a:pt x="0" y="53166"/>
                  </a:lnTo>
                  <a:close/>
                </a:path>
              </a:pathLst>
            </a:custGeom>
            <a:solidFill>
              <a:schemeClr val="bg1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1" name="גרפיקה 310">
              <a:extLst>
                <a:ext uri="{FF2B5EF4-FFF2-40B4-BE49-F238E27FC236}">
                  <a16:creationId xmlns:a16="http://schemas.microsoft.com/office/drawing/2014/main" id="{A09E4714-8B28-46C0-8D45-21B51807522F}"/>
                </a:ext>
              </a:extLst>
            </p:cNvPr>
            <p:cNvSpPr/>
            <p:nvPr/>
          </p:nvSpPr>
          <p:spPr>
            <a:xfrm rot="-1486580">
              <a:off x="2979097" y="2284092"/>
              <a:ext cx="53170" cy="366787"/>
            </a:xfrm>
            <a:custGeom>
              <a:avLst/>
              <a:gdLst>
                <a:gd name="connsiteX0" fmla="*/ 0 w 53170"/>
                <a:gd name="connsiteY0" fmla="*/ 0 h 366787"/>
                <a:gd name="connsiteX1" fmla="*/ 53171 w 53170"/>
                <a:gd name="connsiteY1" fmla="*/ 0 h 366787"/>
                <a:gd name="connsiteX2" fmla="*/ 53171 w 53170"/>
                <a:gd name="connsiteY2" fmla="*/ 366787 h 366787"/>
                <a:gd name="connsiteX3" fmla="*/ 0 w 53170"/>
                <a:gd name="connsiteY3" fmla="*/ 366787 h 36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70" h="366787">
                  <a:moveTo>
                    <a:pt x="0" y="0"/>
                  </a:moveTo>
                  <a:lnTo>
                    <a:pt x="53171" y="0"/>
                  </a:lnTo>
                  <a:lnTo>
                    <a:pt x="53171" y="366787"/>
                  </a:lnTo>
                  <a:lnTo>
                    <a:pt x="0" y="366787"/>
                  </a:lnTo>
                  <a:close/>
                </a:path>
              </a:pathLst>
            </a:custGeom>
            <a:solidFill>
              <a:schemeClr val="bg1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311351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39C4-6F48-4009-9ECA-37ACD605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auto</a:t>
            </a:r>
          </a:p>
        </p:txBody>
      </p:sp>
      <p:sp>
        <p:nvSpPr>
          <p:cNvPr id="23" name="Google Shape;195;p19">
            <a:extLst>
              <a:ext uri="{FF2B5EF4-FFF2-40B4-BE49-F238E27FC236}">
                <a16:creationId xmlns:a16="http://schemas.microsoft.com/office/drawing/2014/main" id="{B5DA6715-CC90-4066-9C13-F1CD6326FA46}"/>
              </a:ext>
            </a:extLst>
          </p:cNvPr>
          <p:cNvSpPr txBox="1">
            <a:spLocks/>
          </p:cNvSpPr>
          <p:nvPr/>
        </p:nvSpPr>
        <p:spPr>
          <a:xfrm>
            <a:off x="8401839" y="623553"/>
            <a:ext cx="7200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בונוס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24" name="גרפיקה 11">
            <a:extLst>
              <a:ext uri="{FF2B5EF4-FFF2-40B4-BE49-F238E27FC236}">
                <a16:creationId xmlns:a16="http://schemas.microsoft.com/office/drawing/2014/main" id="{028BCF3C-36FD-4444-967B-42034AEFA4C6}"/>
              </a:ext>
            </a:extLst>
          </p:cNvPr>
          <p:cNvGrpSpPr/>
          <p:nvPr/>
        </p:nvGrpSpPr>
        <p:grpSpPr>
          <a:xfrm rot="20944402">
            <a:off x="8499339" y="-56251"/>
            <a:ext cx="722904" cy="751291"/>
            <a:chOff x="6838418" y="985220"/>
            <a:chExt cx="722904" cy="751291"/>
          </a:xfrm>
          <a:solidFill>
            <a:srgbClr val="CAF25B"/>
          </a:solidFill>
        </p:grpSpPr>
        <p:sp>
          <p:nvSpPr>
            <p:cNvPr id="25" name="גרפיקה 11">
              <a:extLst>
                <a:ext uri="{FF2B5EF4-FFF2-40B4-BE49-F238E27FC236}">
                  <a16:creationId xmlns:a16="http://schemas.microsoft.com/office/drawing/2014/main" id="{EA1BDFB2-5BCC-4D37-9045-EDA97BF057A5}"/>
                </a:ext>
              </a:extLst>
            </p:cNvPr>
            <p:cNvSpPr/>
            <p:nvPr/>
          </p:nvSpPr>
          <p:spPr>
            <a:xfrm>
              <a:off x="6839680" y="1123368"/>
              <a:ext cx="566463" cy="613143"/>
            </a:xfrm>
            <a:custGeom>
              <a:avLst/>
              <a:gdLst>
                <a:gd name="connsiteX0" fmla="*/ 123007 w 566463"/>
                <a:gd name="connsiteY0" fmla="*/ 613143 h 613143"/>
                <a:gd name="connsiteX1" fmla="*/ 566464 w 566463"/>
                <a:gd name="connsiteY1" fmla="*/ 340004 h 613143"/>
                <a:gd name="connsiteX2" fmla="*/ 537447 w 566463"/>
                <a:gd name="connsiteY2" fmla="*/ 160225 h 613143"/>
                <a:gd name="connsiteX3" fmla="*/ 146978 w 566463"/>
                <a:gd name="connsiteY3" fmla="*/ 0 h 613143"/>
                <a:gd name="connsiteX4" fmla="*/ 0 w 566463"/>
                <a:gd name="connsiteY4" fmla="*/ 107237 h 61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463" h="613143">
                  <a:moveTo>
                    <a:pt x="123007" y="613143"/>
                  </a:moveTo>
                  <a:lnTo>
                    <a:pt x="566464" y="340004"/>
                  </a:lnTo>
                  <a:lnTo>
                    <a:pt x="537447" y="160225"/>
                  </a:lnTo>
                  <a:lnTo>
                    <a:pt x="146978" y="0"/>
                  </a:lnTo>
                  <a:lnTo>
                    <a:pt x="0" y="107237"/>
                  </a:lnTo>
                  <a:close/>
                </a:path>
              </a:pathLst>
            </a:custGeom>
            <a:solidFill>
              <a:schemeClr val="accent2"/>
            </a:solidFill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6" name="גרפיקה 11">
              <a:extLst>
                <a:ext uri="{FF2B5EF4-FFF2-40B4-BE49-F238E27FC236}">
                  <a16:creationId xmlns:a16="http://schemas.microsoft.com/office/drawing/2014/main" id="{F653A311-F3E2-4FAC-A6DF-158C280E1DFC}"/>
                </a:ext>
              </a:extLst>
            </p:cNvPr>
            <p:cNvSpPr/>
            <p:nvPr/>
          </p:nvSpPr>
          <p:spPr>
            <a:xfrm>
              <a:off x="6838418" y="1231235"/>
              <a:ext cx="567094" cy="233398"/>
            </a:xfrm>
            <a:custGeom>
              <a:avLst/>
              <a:gdLst>
                <a:gd name="connsiteX0" fmla="*/ 0 w 567094"/>
                <a:gd name="connsiteY0" fmla="*/ 0 h 233398"/>
                <a:gd name="connsiteX1" fmla="*/ 567095 w 567094"/>
                <a:gd name="connsiteY1" fmla="*/ 233398 h 23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7094" h="233398">
                  <a:moveTo>
                    <a:pt x="0" y="0"/>
                  </a:moveTo>
                  <a:lnTo>
                    <a:pt x="567095" y="233398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" name="גרפיקה 11">
              <a:extLst>
                <a:ext uri="{FF2B5EF4-FFF2-40B4-BE49-F238E27FC236}">
                  <a16:creationId xmlns:a16="http://schemas.microsoft.com/office/drawing/2014/main" id="{935F77E2-F415-44D2-A228-3A126A09F5ED}"/>
                </a:ext>
              </a:extLst>
            </p:cNvPr>
            <p:cNvSpPr/>
            <p:nvPr/>
          </p:nvSpPr>
          <p:spPr>
            <a:xfrm>
              <a:off x="7230149" y="1284853"/>
              <a:ext cx="144454" cy="107236"/>
            </a:xfrm>
            <a:custGeom>
              <a:avLst/>
              <a:gdLst>
                <a:gd name="connsiteX0" fmla="*/ 144455 w 144454"/>
                <a:gd name="connsiteY0" fmla="*/ 0 h 107236"/>
                <a:gd name="connsiteX1" fmla="*/ 0 w 144454"/>
                <a:gd name="connsiteY1" fmla="*/ 107237 h 10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454" h="107236">
                  <a:moveTo>
                    <a:pt x="144455" y="0"/>
                  </a:moveTo>
                  <a:lnTo>
                    <a:pt x="0" y="107237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8" name="גרפיקה 11">
              <a:extLst>
                <a:ext uri="{FF2B5EF4-FFF2-40B4-BE49-F238E27FC236}">
                  <a16:creationId xmlns:a16="http://schemas.microsoft.com/office/drawing/2014/main" id="{1AB9EE71-BD61-4D55-BB6A-1E1C7FD1D0E9}"/>
                </a:ext>
              </a:extLst>
            </p:cNvPr>
            <p:cNvSpPr/>
            <p:nvPr/>
          </p:nvSpPr>
          <p:spPr>
            <a:xfrm>
              <a:off x="7183469" y="1202217"/>
              <a:ext cx="46679" cy="189872"/>
            </a:xfrm>
            <a:custGeom>
              <a:avLst/>
              <a:gdLst>
                <a:gd name="connsiteX0" fmla="*/ 0 w 46679"/>
                <a:gd name="connsiteY0" fmla="*/ 0 h 189872"/>
                <a:gd name="connsiteX1" fmla="*/ 46680 w 46679"/>
                <a:gd name="connsiteY1" fmla="*/ 189873 h 18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679" h="189872">
                  <a:moveTo>
                    <a:pt x="0" y="0"/>
                  </a:moveTo>
                  <a:lnTo>
                    <a:pt x="46680" y="189873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9" name="גרפיקה 11">
              <a:extLst>
                <a:ext uri="{FF2B5EF4-FFF2-40B4-BE49-F238E27FC236}">
                  <a16:creationId xmlns:a16="http://schemas.microsoft.com/office/drawing/2014/main" id="{29A126A9-8538-49E5-8C40-325E8665F861}"/>
                </a:ext>
              </a:extLst>
            </p:cNvPr>
            <p:cNvSpPr/>
            <p:nvPr/>
          </p:nvSpPr>
          <p:spPr>
            <a:xfrm>
              <a:off x="7017567" y="1202217"/>
              <a:ext cx="165901" cy="102821"/>
            </a:xfrm>
            <a:custGeom>
              <a:avLst/>
              <a:gdLst>
                <a:gd name="connsiteX0" fmla="*/ 0 w 165901"/>
                <a:gd name="connsiteY0" fmla="*/ 102821 h 102821"/>
                <a:gd name="connsiteX1" fmla="*/ 165902 w 165901"/>
                <a:gd name="connsiteY1" fmla="*/ 0 h 10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901" h="102821">
                  <a:moveTo>
                    <a:pt x="0" y="102821"/>
                  </a:moveTo>
                  <a:lnTo>
                    <a:pt x="165902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0" name="גרפיקה 11">
              <a:extLst>
                <a:ext uri="{FF2B5EF4-FFF2-40B4-BE49-F238E27FC236}">
                  <a16:creationId xmlns:a16="http://schemas.microsoft.com/office/drawing/2014/main" id="{8D847A3B-2CC3-4D31-9E1A-6BB1213E2855}"/>
                </a:ext>
              </a:extLst>
            </p:cNvPr>
            <p:cNvSpPr/>
            <p:nvPr/>
          </p:nvSpPr>
          <p:spPr>
            <a:xfrm>
              <a:off x="6986658" y="1125259"/>
              <a:ext cx="30909" cy="179779"/>
            </a:xfrm>
            <a:custGeom>
              <a:avLst/>
              <a:gdLst>
                <a:gd name="connsiteX0" fmla="*/ 0 w 30909"/>
                <a:gd name="connsiteY0" fmla="*/ 0 h 179779"/>
                <a:gd name="connsiteX1" fmla="*/ 30909 w 30909"/>
                <a:gd name="connsiteY1" fmla="*/ 179780 h 1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909" h="179779">
                  <a:moveTo>
                    <a:pt x="0" y="0"/>
                  </a:moveTo>
                  <a:lnTo>
                    <a:pt x="30909" y="17978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1" name="גרפיקה 11">
              <a:extLst>
                <a:ext uri="{FF2B5EF4-FFF2-40B4-BE49-F238E27FC236}">
                  <a16:creationId xmlns:a16="http://schemas.microsoft.com/office/drawing/2014/main" id="{A0613D98-FAA7-4066-8CBC-1C3E5D1916C7}"/>
                </a:ext>
              </a:extLst>
            </p:cNvPr>
            <p:cNvSpPr/>
            <p:nvPr/>
          </p:nvSpPr>
          <p:spPr>
            <a:xfrm>
              <a:off x="6963949" y="1305039"/>
              <a:ext cx="53618" cy="431471"/>
            </a:xfrm>
            <a:custGeom>
              <a:avLst/>
              <a:gdLst>
                <a:gd name="connsiteX0" fmla="*/ 0 w 53618"/>
                <a:gd name="connsiteY0" fmla="*/ 431471 h 431471"/>
                <a:gd name="connsiteX1" fmla="*/ 53619 w 53618"/>
                <a:gd name="connsiteY1" fmla="*/ 0 h 4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18" h="431471">
                  <a:moveTo>
                    <a:pt x="0" y="431471"/>
                  </a:moveTo>
                  <a:lnTo>
                    <a:pt x="53619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2" name="גרפיקה 11">
              <a:extLst>
                <a:ext uri="{FF2B5EF4-FFF2-40B4-BE49-F238E27FC236}">
                  <a16:creationId xmlns:a16="http://schemas.microsoft.com/office/drawing/2014/main" id="{F9FE3A6E-7782-4028-B574-B8ED2BC552B5}"/>
                </a:ext>
              </a:extLst>
            </p:cNvPr>
            <p:cNvSpPr/>
            <p:nvPr/>
          </p:nvSpPr>
          <p:spPr>
            <a:xfrm>
              <a:off x="6963949" y="1392090"/>
              <a:ext cx="266200" cy="344419"/>
            </a:xfrm>
            <a:custGeom>
              <a:avLst/>
              <a:gdLst>
                <a:gd name="connsiteX0" fmla="*/ 266200 w 266200"/>
                <a:gd name="connsiteY0" fmla="*/ 0 h 344419"/>
                <a:gd name="connsiteX1" fmla="*/ 0 w 266200"/>
                <a:gd name="connsiteY1" fmla="*/ 344420 h 34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200" h="344419">
                  <a:moveTo>
                    <a:pt x="266200" y="0"/>
                  </a:moveTo>
                  <a:lnTo>
                    <a:pt x="0" y="34442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3" name="גרפיקה 11">
              <a:extLst>
                <a:ext uri="{FF2B5EF4-FFF2-40B4-BE49-F238E27FC236}">
                  <a16:creationId xmlns:a16="http://schemas.microsoft.com/office/drawing/2014/main" id="{A3124A80-3133-47F0-940A-93D393CCA464}"/>
                </a:ext>
              </a:extLst>
            </p:cNvPr>
            <p:cNvSpPr/>
            <p:nvPr/>
          </p:nvSpPr>
          <p:spPr>
            <a:xfrm>
              <a:off x="7467332" y="1383890"/>
              <a:ext cx="75065" cy="11354"/>
            </a:xfrm>
            <a:custGeom>
              <a:avLst/>
              <a:gdLst>
                <a:gd name="connsiteX0" fmla="*/ 0 w 75065"/>
                <a:gd name="connsiteY0" fmla="*/ 0 h 11354"/>
                <a:gd name="connsiteX1" fmla="*/ 75066 w 75065"/>
                <a:gd name="connsiteY1" fmla="*/ 11354 h 1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5" h="11354">
                  <a:moveTo>
                    <a:pt x="0" y="0"/>
                  </a:moveTo>
                  <a:lnTo>
                    <a:pt x="75066" y="11354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" name="גרפיקה 11">
              <a:extLst>
                <a:ext uri="{FF2B5EF4-FFF2-40B4-BE49-F238E27FC236}">
                  <a16:creationId xmlns:a16="http://schemas.microsoft.com/office/drawing/2014/main" id="{46EA6A96-58A0-4A83-98B3-397E500C6412}"/>
                </a:ext>
              </a:extLst>
            </p:cNvPr>
            <p:cNvSpPr/>
            <p:nvPr/>
          </p:nvSpPr>
          <p:spPr>
            <a:xfrm>
              <a:off x="7432007" y="1306931"/>
              <a:ext cx="129315" cy="22078"/>
            </a:xfrm>
            <a:custGeom>
              <a:avLst/>
              <a:gdLst>
                <a:gd name="connsiteX0" fmla="*/ 0 w 129315"/>
                <a:gd name="connsiteY0" fmla="*/ 22078 h 22078"/>
                <a:gd name="connsiteX1" fmla="*/ 129315 w 129315"/>
                <a:gd name="connsiteY1" fmla="*/ 0 h 2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315" h="22078">
                  <a:moveTo>
                    <a:pt x="0" y="22078"/>
                  </a:moveTo>
                  <a:lnTo>
                    <a:pt x="129315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5" name="גרפיקה 11">
              <a:extLst>
                <a:ext uri="{FF2B5EF4-FFF2-40B4-BE49-F238E27FC236}">
                  <a16:creationId xmlns:a16="http://schemas.microsoft.com/office/drawing/2014/main" id="{07CCE20E-9C4D-4CFF-A2D8-A1B697264A44}"/>
                </a:ext>
              </a:extLst>
            </p:cNvPr>
            <p:cNvSpPr/>
            <p:nvPr/>
          </p:nvSpPr>
          <p:spPr>
            <a:xfrm>
              <a:off x="7461024" y="1238173"/>
              <a:ext cx="21447" cy="34063"/>
            </a:xfrm>
            <a:custGeom>
              <a:avLst/>
              <a:gdLst>
                <a:gd name="connsiteX0" fmla="*/ 0 w 21447"/>
                <a:gd name="connsiteY0" fmla="*/ 34063 h 34063"/>
                <a:gd name="connsiteX1" fmla="*/ 21447 w 21447"/>
                <a:gd name="connsiteY1" fmla="*/ 0 h 3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7" h="34063">
                  <a:moveTo>
                    <a:pt x="0" y="34063"/>
                  </a:moveTo>
                  <a:lnTo>
                    <a:pt x="21447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" name="גרפיקה 11">
              <a:extLst>
                <a:ext uri="{FF2B5EF4-FFF2-40B4-BE49-F238E27FC236}">
                  <a16:creationId xmlns:a16="http://schemas.microsoft.com/office/drawing/2014/main" id="{BFE5799C-55DE-411A-8376-8E55316063E2}"/>
                </a:ext>
              </a:extLst>
            </p:cNvPr>
            <p:cNvSpPr/>
            <p:nvPr/>
          </p:nvSpPr>
          <p:spPr>
            <a:xfrm>
              <a:off x="6873744" y="1041993"/>
              <a:ext cx="61818" cy="46679"/>
            </a:xfrm>
            <a:custGeom>
              <a:avLst/>
              <a:gdLst>
                <a:gd name="connsiteX0" fmla="*/ 61819 w 61818"/>
                <a:gd name="connsiteY0" fmla="*/ 46680 h 46679"/>
                <a:gd name="connsiteX1" fmla="*/ 0 w 61818"/>
                <a:gd name="connsiteY1" fmla="*/ 0 h 4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818" h="46679">
                  <a:moveTo>
                    <a:pt x="61819" y="46680"/>
                  </a:moveTo>
                  <a:lnTo>
                    <a:pt x="0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" name="גרפיקה 11">
              <a:extLst>
                <a:ext uri="{FF2B5EF4-FFF2-40B4-BE49-F238E27FC236}">
                  <a16:creationId xmlns:a16="http://schemas.microsoft.com/office/drawing/2014/main" id="{B6A59B20-FDDC-4C37-802F-606A501B2ADA}"/>
                </a:ext>
              </a:extLst>
            </p:cNvPr>
            <p:cNvSpPr/>
            <p:nvPr/>
          </p:nvSpPr>
          <p:spPr>
            <a:xfrm>
              <a:off x="6968364" y="1029377"/>
              <a:ext cx="15770" cy="44787"/>
            </a:xfrm>
            <a:custGeom>
              <a:avLst/>
              <a:gdLst>
                <a:gd name="connsiteX0" fmla="*/ 15770 w 15770"/>
                <a:gd name="connsiteY0" fmla="*/ 44787 h 44787"/>
                <a:gd name="connsiteX1" fmla="*/ 0 w 15770"/>
                <a:gd name="connsiteY1" fmla="*/ 0 h 4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70" h="44787">
                  <a:moveTo>
                    <a:pt x="15770" y="44787"/>
                  </a:moveTo>
                  <a:lnTo>
                    <a:pt x="0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8" name="גרפיקה 11">
              <a:extLst>
                <a:ext uri="{FF2B5EF4-FFF2-40B4-BE49-F238E27FC236}">
                  <a16:creationId xmlns:a16="http://schemas.microsoft.com/office/drawing/2014/main" id="{D93D5D40-099B-485C-9E48-90BCC7E7370B}"/>
                </a:ext>
              </a:extLst>
            </p:cNvPr>
            <p:cNvSpPr/>
            <p:nvPr/>
          </p:nvSpPr>
          <p:spPr>
            <a:xfrm>
              <a:off x="7041538" y="985220"/>
              <a:ext cx="34063" cy="100298"/>
            </a:xfrm>
            <a:custGeom>
              <a:avLst/>
              <a:gdLst>
                <a:gd name="connsiteX0" fmla="*/ 0 w 34063"/>
                <a:gd name="connsiteY0" fmla="*/ 100298 h 100298"/>
                <a:gd name="connsiteX1" fmla="*/ 34064 w 34063"/>
                <a:gd name="connsiteY1" fmla="*/ 0 h 10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63" h="100298">
                  <a:moveTo>
                    <a:pt x="0" y="100298"/>
                  </a:moveTo>
                  <a:lnTo>
                    <a:pt x="34064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5FDCA41-DECE-45C5-BC5D-33E8C777A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7788" y="1066642"/>
            <a:ext cx="7023242" cy="3683000"/>
          </a:xfrm>
        </p:spPr>
        <p:txBody>
          <a:bodyPr anchor="t"/>
          <a:lstStyle/>
          <a:p>
            <a:pPr marL="342900" indent="-342900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auto</a:t>
            </a:r>
            <a:r>
              <a:rPr lang="he-IL" sz="1600" dirty="0"/>
              <a:t> היא מילה שמורה שיכולה לעזור לנו בכתיבת קוד עם טיפוסי נתונים מורכבים.</a:t>
            </a:r>
            <a:br>
              <a:rPr lang="en-US" sz="1600" dirty="0"/>
            </a:br>
            <a:r>
              <a:rPr lang="he-IL" sz="1600" dirty="0"/>
              <a:t>(לדוגמא טיפוסי </a:t>
            </a:r>
            <a:r>
              <a:rPr lang="he-IL" sz="1600" dirty="0" err="1"/>
              <a:t>איטרטורים</a:t>
            </a:r>
            <a:r>
              <a:rPr lang="he-IL" sz="1600" dirty="0"/>
              <a:t>)</a:t>
            </a:r>
            <a:br>
              <a:rPr lang="en-US" sz="1600" dirty="0"/>
            </a:br>
            <a:endParaRPr lang="he-IL" sz="1600" dirty="0"/>
          </a:p>
          <a:p>
            <a:pPr marL="342900" indent="-342900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auto</a:t>
            </a:r>
            <a:r>
              <a:rPr lang="he-IL" sz="1600" dirty="0"/>
              <a:t> מכווין את ה-</a:t>
            </a:r>
            <a:r>
              <a:rPr lang="en-US" sz="1600" dirty="0"/>
              <a:t>compiler</a:t>
            </a:r>
            <a:r>
              <a:rPr lang="he-IL" sz="1600" dirty="0"/>
              <a:t> להשתמש בסוג המאותחל של משתנה מוצהר, וחוסך לנו את הצורך לכתוב באופן מפורש.</a:t>
            </a:r>
          </a:p>
          <a:p>
            <a:pPr marL="342900" indent="-342900"/>
            <a:endParaRPr lang="he-IL" sz="1600" dirty="0"/>
          </a:p>
          <a:p>
            <a:pPr marL="342900" indent="-342900"/>
            <a:r>
              <a:rPr lang="he-IL" sz="1600" dirty="0"/>
              <a:t>דוגמאות:</a:t>
            </a:r>
          </a:p>
        </p:txBody>
      </p:sp>
      <p:grpSp>
        <p:nvGrpSpPr>
          <p:cNvPr id="40" name="Google Shape;364;p28">
            <a:extLst>
              <a:ext uri="{FF2B5EF4-FFF2-40B4-BE49-F238E27FC236}">
                <a16:creationId xmlns:a16="http://schemas.microsoft.com/office/drawing/2014/main" id="{1885DA36-5481-49B6-BA79-0E28C37B011A}"/>
              </a:ext>
            </a:extLst>
          </p:cNvPr>
          <p:cNvGrpSpPr/>
          <p:nvPr/>
        </p:nvGrpSpPr>
        <p:grpSpPr>
          <a:xfrm>
            <a:off x="1198702" y="2582189"/>
            <a:ext cx="5539199" cy="2341947"/>
            <a:chOff x="539998" y="2088763"/>
            <a:chExt cx="3689916" cy="1942842"/>
          </a:xfrm>
        </p:grpSpPr>
        <p:sp>
          <p:nvSpPr>
            <p:cNvPr id="41" name="Google Shape;365;p28">
              <a:extLst>
                <a:ext uri="{FF2B5EF4-FFF2-40B4-BE49-F238E27FC236}">
                  <a16:creationId xmlns:a16="http://schemas.microsoft.com/office/drawing/2014/main" id="{76C964BE-5926-4468-BFF0-AEC4D5451DF8}"/>
                </a:ext>
              </a:extLst>
            </p:cNvPr>
            <p:cNvSpPr/>
            <p:nvPr/>
          </p:nvSpPr>
          <p:spPr>
            <a:xfrm>
              <a:off x="540001" y="2096738"/>
              <a:ext cx="3689913" cy="1934867"/>
            </a:xfrm>
            <a:prstGeom prst="roundRect">
              <a:avLst>
                <a:gd name="adj" fmla="val 7378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6000" tIns="414000" rIns="126000" bIns="91425" anchor="t" anchorCtr="0">
              <a:noAutofit/>
            </a:bodyPr>
            <a:lstStyle/>
            <a:p>
              <a:r>
                <a:rPr lang="en-US" sz="1200" b="0" i="0" dirty="0">
                  <a:solidFill>
                    <a:srgbClr val="0101FD"/>
                  </a:solidFill>
                  <a:effectLst/>
                  <a:latin typeface="Consolas" panose="020B0609020204030204" pitchFamily="49" charset="0"/>
                </a:rPr>
                <a:t>auto</a:t>
              </a:r>
              <a:r>
                <a:rPr lang="en-US" sz="1200" b="0" i="0" dirty="0">
                  <a:solidFill>
                    <a:srgbClr val="171717"/>
                  </a:solidFill>
                  <a:effectLst/>
                  <a:latin typeface="Consolas" panose="020B0609020204030204" pitchFamily="49" charset="0"/>
                </a:rPr>
                <a:t> x = 1, *y = &amp;x, **z = &amp;y; </a:t>
              </a:r>
              <a:r>
                <a:rPr lang="en-US" sz="1200" b="0" i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// Resolves to int.</a:t>
              </a:r>
              <a:r>
                <a:rPr lang="en-US" sz="1200" b="0" i="0" dirty="0">
                  <a:solidFill>
                    <a:srgbClr val="171717"/>
                  </a:solidFill>
                  <a:effectLst/>
                  <a:latin typeface="Consolas" panose="020B0609020204030204" pitchFamily="49" charset="0"/>
                </a:rPr>
                <a:t> </a:t>
              </a:r>
              <a:br>
                <a:rPr lang="en-US" sz="1200" b="0" i="0" dirty="0">
                  <a:solidFill>
                    <a:srgbClr val="171717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0101FD"/>
                  </a:solidFill>
                  <a:effectLst/>
                  <a:latin typeface="Consolas" panose="020B0609020204030204" pitchFamily="49" charset="0"/>
                </a:rPr>
                <a:t>auto</a:t>
              </a:r>
              <a:r>
                <a:rPr lang="en-US" sz="1200" b="0" i="0" dirty="0">
                  <a:solidFill>
                    <a:srgbClr val="171717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i="0" dirty="0">
                  <a:solidFill>
                    <a:srgbClr val="006881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sz="1200" b="0" i="0" dirty="0">
                  <a:solidFill>
                    <a:srgbClr val="171717"/>
                  </a:solidFill>
                  <a:effectLst/>
                  <a:latin typeface="Consolas" panose="020B0609020204030204" pitchFamily="49" charset="0"/>
                </a:rPr>
                <a:t>(2.01), *</a:t>
              </a:r>
              <a:r>
                <a:rPr lang="en-US" sz="1200" b="0" i="0" dirty="0">
                  <a:solidFill>
                    <a:srgbClr val="006881"/>
                  </a:solidFill>
                  <a:effectLst/>
                  <a:latin typeface="Consolas" panose="020B0609020204030204" pitchFamily="49" charset="0"/>
                </a:rPr>
                <a:t>b</a:t>
              </a:r>
              <a:r>
                <a:rPr lang="en-US" sz="1200" b="0" i="0" dirty="0">
                  <a:solidFill>
                    <a:srgbClr val="171717"/>
                  </a:solidFill>
                  <a:effectLst/>
                  <a:latin typeface="Consolas" panose="020B0609020204030204" pitchFamily="49" charset="0"/>
                </a:rPr>
                <a:t> (&amp;a); </a:t>
              </a:r>
              <a:r>
                <a:rPr lang="en-US" sz="1200" b="0" i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// Resolves to double.</a:t>
              </a:r>
              <a:r>
                <a:rPr lang="en-US" sz="1200" b="0" i="0" dirty="0">
                  <a:solidFill>
                    <a:srgbClr val="171717"/>
                  </a:solidFill>
                  <a:effectLst/>
                  <a:latin typeface="Consolas" panose="020B0609020204030204" pitchFamily="49" charset="0"/>
                </a:rPr>
                <a:t> </a:t>
              </a:r>
              <a:br>
                <a:rPr lang="en-US" sz="1200" b="0" i="0" dirty="0">
                  <a:solidFill>
                    <a:srgbClr val="171717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0101FD"/>
                  </a:solidFill>
                  <a:effectLst/>
                  <a:latin typeface="Consolas" panose="020B0609020204030204" pitchFamily="49" charset="0"/>
                </a:rPr>
                <a:t>auto</a:t>
              </a:r>
              <a:r>
                <a:rPr lang="en-US" sz="1200" b="0" i="0" dirty="0">
                  <a:solidFill>
                    <a:srgbClr val="171717"/>
                  </a:solidFill>
                  <a:effectLst/>
                  <a:latin typeface="Consolas" panose="020B0609020204030204" pitchFamily="49" charset="0"/>
                </a:rPr>
                <a:t> c = </a:t>
              </a:r>
              <a:r>
                <a:rPr lang="en-US" sz="1200" b="0" i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'a'</a:t>
              </a:r>
              <a:r>
                <a:rPr lang="en-US" sz="1200" b="0" i="0" dirty="0">
                  <a:solidFill>
                    <a:srgbClr val="171717"/>
                  </a:solidFill>
                  <a:effectLst/>
                  <a:latin typeface="Consolas" panose="020B0609020204030204" pitchFamily="49" charset="0"/>
                </a:rPr>
                <a:t>, *d(&amp;c); </a:t>
              </a:r>
              <a:r>
                <a:rPr lang="en-US" sz="1200" b="0" i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// Resolves to char.</a:t>
              </a:r>
              <a:r>
                <a:rPr lang="en-US" sz="1200" b="0" i="0" dirty="0">
                  <a:solidFill>
                    <a:srgbClr val="171717"/>
                  </a:solidFill>
                  <a:effectLst/>
                  <a:latin typeface="Consolas" panose="020B0609020204030204" pitchFamily="49" charset="0"/>
                </a:rPr>
                <a:t> </a:t>
              </a:r>
              <a:br>
                <a:rPr lang="en-US" sz="1200" b="0" i="0" dirty="0">
                  <a:solidFill>
                    <a:srgbClr val="171717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0101FD"/>
                  </a:solidFill>
                  <a:effectLst/>
                  <a:latin typeface="Consolas" panose="020B0609020204030204" pitchFamily="49" charset="0"/>
                </a:rPr>
                <a:t>auto</a:t>
              </a:r>
              <a:r>
                <a:rPr lang="en-US" sz="1200" b="0" i="0" dirty="0">
                  <a:solidFill>
                    <a:srgbClr val="171717"/>
                  </a:solidFill>
                  <a:effectLst/>
                  <a:latin typeface="Consolas" panose="020B0609020204030204" pitchFamily="49" charset="0"/>
                </a:rPr>
                <a:t> m = 1, &amp;n = m; </a:t>
              </a:r>
              <a:r>
                <a:rPr lang="en-US" sz="1200" b="0" i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// Resolves to int.</a:t>
              </a:r>
            </a:p>
            <a:p>
              <a:endParaRPr lang="en-US" sz="1200" dirty="0">
                <a:solidFill>
                  <a:srgbClr val="008000"/>
                </a:solidFill>
                <a:latin typeface="Consolas" panose="020B0609020204030204" pitchFamily="49" charset="0"/>
              </a:endParaRPr>
            </a:p>
            <a:p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// auto works with return values</a:t>
              </a:r>
            </a:p>
            <a:p>
              <a:r>
                <a:rPr lang="en-US" sz="1200" b="0" i="0" dirty="0">
                  <a:solidFill>
                    <a:srgbClr val="0101FD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1200" b="0" i="0" dirty="0">
                  <a:solidFill>
                    <a:srgbClr val="171717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i="0" dirty="0">
                  <a:solidFill>
                    <a:srgbClr val="006881"/>
                  </a:solidFill>
                  <a:effectLst/>
                  <a:latin typeface="Consolas" panose="020B0609020204030204" pitchFamily="49" charset="0"/>
                </a:rPr>
                <a:t>f</a:t>
              </a:r>
              <a:r>
                <a:rPr lang="en-US" sz="1200" b="0" i="0" dirty="0">
                  <a:solidFill>
                    <a:srgbClr val="171717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200" b="0" i="0" dirty="0">
                  <a:solidFill>
                    <a:srgbClr val="0101FD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1200" b="0" i="0" dirty="0">
                  <a:solidFill>
                    <a:srgbClr val="171717"/>
                  </a:solidFill>
                  <a:effectLst/>
                  <a:latin typeface="Consolas" panose="020B0609020204030204" pitchFamily="49" charset="0"/>
                </a:rPr>
                <a:t> x) { </a:t>
              </a:r>
              <a:r>
                <a:rPr lang="en-US" sz="1200" b="0" i="0" dirty="0">
                  <a:solidFill>
                    <a:srgbClr val="0101FD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sz="1200" b="0" i="0" dirty="0">
                  <a:solidFill>
                    <a:srgbClr val="171717"/>
                  </a:solidFill>
                  <a:effectLst/>
                  <a:latin typeface="Consolas" panose="020B0609020204030204" pitchFamily="49" charset="0"/>
                </a:rPr>
                <a:t> x; }</a:t>
              </a:r>
              <a:br>
                <a:rPr lang="en-US" sz="1200" b="0" i="0" dirty="0">
                  <a:solidFill>
                    <a:srgbClr val="171717"/>
                  </a:solidFill>
                  <a:effectLst/>
                  <a:latin typeface="Consolas" panose="020B0609020204030204" pitchFamily="49" charset="0"/>
                </a:rPr>
              </a:br>
              <a:r>
                <a:rPr lang="es-ES" sz="1200" b="0" i="0" dirty="0">
                  <a:solidFill>
                    <a:srgbClr val="0101FD"/>
                  </a:solidFill>
                  <a:effectLst/>
                  <a:latin typeface="Consolas" panose="020B0609020204030204" pitchFamily="49" charset="0"/>
                </a:rPr>
                <a:t>auto</a:t>
              </a:r>
              <a:r>
                <a:rPr lang="es-ES" sz="1200" b="0" i="0" dirty="0">
                  <a:solidFill>
                    <a:srgbClr val="171717"/>
                  </a:solidFill>
                  <a:effectLst/>
                  <a:latin typeface="Consolas" panose="020B0609020204030204" pitchFamily="49" charset="0"/>
                </a:rPr>
                <a:t> x = f(0); </a:t>
              </a:r>
            </a:p>
            <a:p>
              <a:r>
                <a:rPr lang="es-ES" sz="1200" b="0" i="0" dirty="0" err="1">
                  <a:solidFill>
                    <a:srgbClr val="0101FD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s-ES" sz="1200" b="0" i="0" dirty="0">
                  <a:solidFill>
                    <a:srgbClr val="171717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s-ES" sz="1200" b="0" i="0" dirty="0">
                  <a:solidFill>
                    <a:srgbClr val="0101FD"/>
                  </a:solidFill>
                  <a:effectLst/>
                  <a:latin typeface="Consolas" panose="020B0609020204030204" pitchFamily="49" charset="0"/>
                </a:rPr>
                <a:t>auto</a:t>
              </a:r>
              <a:r>
                <a:rPr lang="es-ES" sz="1200" b="0" i="0" dirty="0">
                  <a:solidFill>
                    <a:srgbClr val="171717"/>
                  </a:solidFill>
                  <a:effectLst/>
                  <a:latin typeface="Consolas" panose="020B0609020204030204" pitchFamily="49" charset="0"/>
                </a:rPr>
                <a:t>&amp; y = f(1);</a:t>
              </a:r>
              <a:endParaRPr lang="en-US" sz="1000" dirty="0">
                <a:latin typeface="Consolas" panose="020B0609020204030204" pitchFamily="49" charset="0"/>
              </a:endParaRPr>
            </a:p>
          </p:txBody>
        </p:sp>
        <p:sp>
          <p:nvSpPr>
            <p:cNvPr id="42" name="Google Shape;366;p28">
              <a:extLst>
                <a:ext uri="{FF2B5EF4-FFF2-40B4-BE49-F238E27FC236}">
                  <a16:creationId xmlns:a16="http://schemas.microsoft.com/office/drawing/2014/main" id="{58B0CC0B-4923-4381-B95D-DCE437296B73}"/>
                </a:ext>
              </a:extLst>
            </p:cNvPr>
            <p:cNvSpPr/>
            <p:nvPr/>
          </p:nvSpPr>
          <p:spPr>
            <a:xfrm>
              <a:off x="539998" y="2088763"/>
              <a:ext cx="3689915" cy="294600"/>
            </a:xfrm>
            <a:prstGeom prst="round2SameRect">
              <a:avLst>
                <a:gd name="adj1" fmla="val 37680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0" name="Google Shape;367;p28">
            <a:extLst>
              <a:ext uri="{FF2B5EF4-FFF2-40B4-BE49-F238E27FC236}">
                <a16:creationId xmlns:a16="http://schemas.microsoft.com/office/drawing/2014/main" id="{1D016FFB-DD5D-4A2F-AE3C-214CA897EF3F}"/>
              </a:ext>
            </a:extLst>
          </p:cNvPr>
          <p:cNvSpPr/>
          <p:nvPr/>
        </p:nvSpPr>
        <p:spPr>
          <a:xfrm>
            <a:off x="1279385" y="2689769"/>
            <a:ext cx="109696" cy="1073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" name="Google Shape;368;p28">
            <a:extLst>
              <a:ext uri="{FF2B5EF4-FFF2-40B4-BE49-F238E27FC236}">
                <a16:creationId xmlns:a16="http://schemas.microsoft.com/office/drawing/2014/main" id="{986180B4-6D44-42CA-9D8D-7512BBA9DF70}"/>
              </a:ext>
            </a:extLst>
          </p:cNvPr>
          <p:cNvSpPr/>
          <p:nvPr/>
        </p:nvSpPr>
        <p:spPr>
          <a:xfrm>
            <a:off x="1495137" y="2689769"/>
            <a:ext cx="109696" cy="1073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2" name="Google Shape;369;p28">
            <a:extLst>
              <a:ext uri="{FF2B5EF4-FFF2-40B4-BE49-F238E27FC236}">
                <a16:creationId xmlns:a16="http://schemas.microsoft.com/office/drawing/2014/main" id="{2C6D32F5-5339-4F5B-B402-B21A906EF9A8}"/>
              </a:ext>
            </a:extLst>
          </p:cNvPr>
          <p:cNvSpPr/>
          <p:nvPr/>
        </p:nvSpPr>
        <p:spPr>
          <a:xfrm>
            <a:off x="1710889" y="2689769"/>
            <a:ext cx="109696" cy="10736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7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39C4-6F48-4009-9ECA-37ACD605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auto</a:t>
            </a:r>
          </a:p>
        </p:txBody>
      </p:sp>
      <p:sp>
        <p:nvSpPr>
          <p:cNvPr id="23" name="Google Shape;195;p19">
            <a:extLst>
              <a:ext uri="{FF2B5EF4-FFF2-40B4-BE49-F238E27FC236}">
                <a16:creationId xmlns:a16="http://schemas.microsoft.com/office/drawing/2014/main" id="{B5DA6715-CC90-4066-9C13-F1CD6326FA46}"/>
              </a:ext>
            </a:extLst>
          </p:cNvPr>
          <p:cNvSpPr txBox="1">
            <a:spLocks/>
          </p:cNvSpPr>
          <p:nvPr/>
        </p:nvSpPr>
        <p:spPr>
          <a:xfrm>
            <a:off x="8401839" y="623553"/>
            <a:ext cx="7200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בונוס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24" name="גרפיקה 11">
            <a:extLst>
              <a:ext uri="{FF2B5EF4-FFF2-40B4-BE49-F238E27FC236}">
                <a16:creationId xmlns:a16="http://schemas.microsoft.com/office/drawing/2014/main" id="{028BCF3C-36FD-4444-967B-42034AEFA4C6}"/>
              </a:ext>
            </a:extLst>
          </p:cNvPr>
          <p:cNvGrpSpPr/>
          <p:nvPr/>
        </p:nvGrpSpPr>
        <p:grpSpPr>
          <a:xfrm rot="20944402">
            <a:off x="8499339" y="-56251"/>
            <a:ext cx="722904" cy="751291"/>
            <a:chOff x="6838418" y="985220"/>
            <a:chExt cx="722904" cy="751291"/>
          </a:xfrm>
          <a:solidFill>
            <a:srgbClr val="CAF25B"/>
          </a:solidFill>
        </p:grpSpPr>
        <p:sp>
          <p:nvSpPr>
            <p:cNvPr id="25" name="גרפיקה 11">
              <a:extLst>
                <a:ext uri="{FF2B5EF4-FFF2-40B4-BE49-F238E27FC236}">
                  <a16:creationId xmlns:a16="http://schemas.microsoft.com/office/drawing/2014/main" id="{EA1BDFB2-5BCC-4D37-9045-EDA97BF057A5}"/>
                </a:ext>
              </a:extLst>
            </p:cNvPr>
            <p:cNvSpPr/>
            <p:nvPr/>
          </p:nvSpPr>
          <p:spPr>
            <a:xfrm>
              <a:off x="6839680" y="1123368"/>
              <a:ext cx="566463" cy="613143"/>
            </a:xfrm>
            <a:custGeom>
              <a:avLst/>
              <a:gdLst>
                <a:gd name="connsiteX0" fmla="*/ 123007 w 566463"/>
                <a:gd name="connsiteY0" fmla="*/ 613143 h 613143"/>
                <a:gd name="connsiteX1" fmla="*/ 566464 w 566463"/>
                <a:gd name="connsiteY1" fmla="*/ 340004 h 613143"/>
                <a:gd name="connsiteX2" fmla="*/ 537447 w 566463"/>
                <a:gd name="connsiteY2" fmla="*/ 160225 h 613143"/>
                <a:gd name="connsiteX3" fmla="*/ 146978 w 566463"/>
                <a:gd name="connsiteY3" fmla="*/ 0 h 613143"/>
                <a:gd name="connsiteX4" fmla="*/ 0 w 566463"/>
                <a:gd name="connsiteY4" fmla="*/ 107237 h 61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463" h="613143">
                  <a:moveTo>
                    <a:pt x="123007" y="613143"/>
                  </a:moveTo>
                  <a:lnTo>
                    <a:pt x="566464" y="340004"/>
                  </a:lnTo>
                  <a:lnTo>
                    <a:pt x="537447" y="160225"/>
                  </a:lnTo>
                  <a:lnTo>
                    <a:pt x="146978" y="0"/>
                  </a:lnTo>
                  <a:lnTo>
                    <a:pt x="0" y="107237"/>
                  </a:lnTo>
                  <a:close/>
                </a:path>
              </a:pathLst>
            </a:custGeom>
            <a:solidFill>
              <a:schemeClr val="accent2"/>
            </a:solidFill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6" name="גרפיקה 11">
              <a:extLst>
                <a:ext uri="{FF2B5EF4-FFF2-40B4-BE49-F238E27FC236}">
                  <a16:creationId xmlns:a16="http://schemas.microsoft.com/office/drawing/2014/main" id="{F653A311-F3E2-4FAC-A6DF-158C280E1DFC}"/>
                </a:ext>
              </a:extLst>
            </p:cNvPr>
            <p:cNvSpPr/>
            <p:nvPr/>
          </p:nvSpPr>
          <p:spPr>
            <a:xfrm>
              <a:off x="6838418" y="1231235"/>
              <a:ext cx="567094" cy="233398"/>
            </a:xfrm>
            <a:custGeom>
              <a:avLst/>
              <a:gdLst>
                <a:gd name="connsiteX0" fmla="*/ 0 w 567094"/>
                <a:gd name="connsiteY0" fmla="*/ 0 h 233398"/>
                <a:gd name="connsiteX1" fmla="*/ 567095 w 567094"/>
                <a:gd name="connsiteY1" fmla="*/ 233398 h 23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7094" h="233398">
                  <a:moveTo>
                    <a:pt x="0" y="0"/>
                  </a:moveTo>
                  <a:lnTo>
                    <a:pt x="567095" y="233398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" name="גרפיקה 11">
              <a:extLst>
                <a:ext uri="{FF2B5EF4-FFF2-40B4-BE49-F238E27FC236}">
                  <a16:creationId xmlns:a16="http://schemas.microsoft.com/office/drawing/2014/main" id="{935F77E2-F415-44D2-A228-3A126A09F5ED}"/>
                </a:ext>
              </a:extLst>
            </p:cNvPr>
            <p:cNvSpPr/>
            <p:nvPr/>
          </p:nvSpPr>
          <p:spPr>
            <a:xfrm>
              <a:off x="7230149" y="1284853"/>
              <a:ext cx="144454" cy="107236"/>
            </a:xfrm>
            <a:custGeom>
              <a:avLst/>
              <a:gdLst>
                <a:gd name="connsiteX0" fmla="*/ 144455 w 144454"/>
                <a:gd name="connsiteY0" fmla="*/ 0 h 107236"/>
                <a:gd name="connsiteX1" fmla="*/ 0 w 144454"/>
                <a:gd name="connsiteY1" fmla="*/ 107237 h 10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454" h="107236">
                  <a:moveTo>
                    <a:pt x="144455" y="0"/>
                  </a:moveTo>
                  <a:lnTo>
                    <a:pt x="0" y="107237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8" name="גרפיקה 11">
              <a:extLst>
                <a:ext uri="{FF2B5EF4-FFF2-40B4-BE49-F238E27FC236}">
                  <a16:creationId xmlns:a16="http://schemas.microsoft.com/office/drawing/2014/main" id="{1AB9EE71-BD61-4D55-BB6A-1E1C7FD1D0E9}"/>
                </a:ext>
              </a:extLst>
            </p:cNvPr>
            <p:cNvSpPr/>
            <p:nvPr/>
          </p:nvSpPr>
          <p:spPr>
            <a:xfrm>
              <a:off x="7183469" y="1202217"/>
              <a:ext cx="46679" cy="189872"/>
            </a:xfrm>
            <a:custGeom>
              <a:avLst/>
              <a:gdLst>
                <a:gd name="connsiteX0" fmla="*/ 0 w 46679"/>
                <a:gd name="connsiteY0" fmla="*/ 0 h 189872"/>
                <a:gd name="connsiteX1" fmla="*/ 46680 w 46679"/>
                <a:gd name="connsiteY1" fmla="*/ 189873 h 18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679" h="189872">
                  <a:moveTo>
                    <a:pt x="0" y="0"/>
                  </a:moveTo>
                  <a:lnTo>
                    <a:pt x="46680" y="189873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9" name="גרפיקה 11">
              <a:extLst>
                <a:ext uri="{FF2B5EF4-FFF2-40B4-BE49-F238E27FC236}">
                  <a16:creationId xmlns:a16="http://schemas.microsoft.com/office/drawing/2014/main" id="{29A126A9-8538-49E5-8C40-325E8665F861}"/>
                </a:ext>
              </a:extLst>
            </p:cNvPr>
            <p:cNvSpPr/>
            <p:nvPr/>
          </p:nvSpPr>
          <p:spPr>
            <a:xfrm>
              <a:off x="7017567" y="1202217"/>
              <a:ext cx="165901" cy="102821"/>
            </a:xfrm>
            <a:custGeom>
              <a:avLst/>
              <a:gdLst>
                <a:gd name="connsiteX0" fmla="*/ 0 w 165901"/>
                <a:gd name="connsiteY0" fmla="*/ 102821 h 102821"/>
                <a:gd name="connsiteX1" fmla="*/ 165902 w 165901"/>
                <a:gd name="connsiteY1" fmla="*/ 0 h 10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901" h="102821">
                  <a:moveTo>
                    <a:pt x="0" y="102821"/>
                  </a:moveTo>
                  <a:lnTo>
                    <a:pt x="165902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0" name="גרפיקה 11">
              <a:extLst>
                <a:ext uri="{FF2B5EF4-FFF2-40B4-BE49-F238E27FC236}">
                  <a16:creationId xmlns:a16="http://schemas.microsoft.com/office/drawing/2014/main" id="{8D847A3B-2CC3-4D31-9E1A-6BB1213E2855}"/>
                </a:ext>
              </a:extLst>
            </p:cNvPr>
            <p:cNvSpPr/>
            <p:nvPr/>
          </p:nvSpPr>
          <p:spPr>
            <a:xfrm>
              <a:off x="6986658" y="1125259"/>
              <a:ext cx="30909" cy="179779"/>
            </a:xfrm>
            <a:custGeom>
              <a:avLst/>
              <a:gdLst>
                <a:gd name="connsiteX0" fmla="*/ 0 w 30909"/>
                <a:gd name="connsiteY0" fmla="*/ 0 h 179779"/>
                <a:gd name="connsiteX1" fmla="*/ 30909 w 30909"/>
                <a:gd name="connsiteY1" fmla="*/ 179780 h 1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909" h="179779">
                  <a:moveTo>
                    <a:pt x="0" y="0"/>
                  </a:moveTo>
                  <a:lnTo>
                    <a:pt x="30909" y="17978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1" name="גרפיקה 11">
              <a:extLst>
                <a:ext uri="{FF2B5EF4-FFF2-40B4-BE49-F238E27FC236}">
                  <a16:creationId xmlns:a16="http://schemas.microsoft.com/office/drawing/2014/main" id="{A0613D98-FAA7-4066-8CBC-1C3E5D1916C7}"/>
                </a:ext>
              </a:extLst>
            </p:cNvPr>
            <p:cNvSpPr/>
            <p:nvPr/>
          </p:nvSpPr>
          <p:spPr>
            <a:xfrm>
              <a:off x="6963949" y="1305039"/>
              <a:ext cx="53618" cy="431471"/>
            </a:xfrm>
            <a:custGeom>
              <a:avLst/>
              <a:gdLst>
                <a:gd name="connsiteX0" fmla="*/ 0 w 53618"/>
                <a:gd name="connsiteY0" fmla="*/ 431471 h 431471"/>
                <a:gd name="connsiteX1" fmla="*/ 53619 w 53618"/>
                <a:gd name="connsiteY1" fmla="*/ 0 h 4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18" h="431471">
                  <a:moveTo>
                    <a:pt x="0" y="431471"/>
                  </a:moveTo>
                  <a:lnTo>
                    <a:pt x="53619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2" name="גרפיקה 11">
              <a:extLst>
                <a:ext uri="{FF2B5EF4-FFF2-40B4-BE49-F238E27FC236}">
                  <a16:creationId xmlns:a16="http://schemas.microsoft.com/office/drawing/2014/main" id="{F9FE3A6E-7782-4028-B574-B8ED2BC552B5}"/>
                </a:ext>
              </a:extLst>
            </p:cNvPr>
            <p:cNvSpPr/>
            <p:nvPr/>
          </p:nvSpPr>
          <p:spPr>
            <a:xfrm>
              <a:off x="6963949" y="1392090"/>
              <a:ext cx="266200" cy="344419"/>
            </a:xfrm>
            <a:custGeom>
              <a:avLst/>
              <a:gdLst>
                <a:gd name="connsiteX0" fmla="*/ 266200 w 266200"/>
                <a:gd name="connsiteY0" fmla="*/ 0 h 344419"/>
                <a:gd name="connsiteX1" fmla="*/ 0 w 266200"/>
                <a:gd name="connsiteY1" fmla="*/ 344420 h 34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200" h="344419">
                  <a:moveTo>
                    <a:pt x="266200" y="0"/>
                  </a:moveTo>
                  <a:lnTo>
                    <a:pt x="0" y="34442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3" name="גרפיקה 11">
              <a:extLst>
                <a:ext uri="{FF2B5EF4-FFF2-40B4-BE49-F238E27FC236}">
                  <a16:creationId xmlns:a16="http://schemas.microsoft.com/office/drawing/2014/main" id="{A3124A80-3133-47F0-940A-93D393CCA464}"/>
                </a:ext>
              </a:extLst>
            </p:cNvPr>
            <p:cNvSpPr/>
            <p:nvPr/>
          </p:nvSpPr>
          <p:spPr>
            <a:xfrm>
              <a:off x="7467332" y="1383890"/>
              <a:ext cx="75065" cy="11354"/>
            </a:xfrm>
            <a:custGeom>
              <a:avLst/>
              <a:gdLst>
                <a:gd name="connsiteX0" fmla="*/ 0 w 75065"/>
                <a:gd name="connsiteY0" fmla="*/ 0 h 11354"/>
                <a:gd name="connsiteX1" fmla="*/ 75066 w 75065"/>
                <a:gd name="connsiteY1" fmla="*/ 11354 h 1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5" h="11354">
                  <a:moveTo>
                    <a:pt x="0" y="0"/>
                  </a:moveTo>
                  <a:lnTo>
                    <a:pt x="75066" y="11354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" name="גרפיקה 11">
              <a:extLst>
                <a:ext uri="{FF2B5EF4-FFF2-40B4-BE49-F238E27FC236}">
                  <a16:creationId xmlns:a16="http://schemas.microsoft.com/office/drawing/2014/main" id="{46EA6A96-58A0-4A83-98B3-397E500C6412}"/>
                </a:ext>
              </a:extLst>
            </p:cNvPr>
            <p:cNvSpPr/>
            <p:nvPr/>
          </p:nvSpPr>
          <p:spPr>
            <a:xfrm>
              <a:off x="7432007" y="1306931"/>
              <a:ext cx="129315" cy="22078"/>
            </a:xfrm>
            <a:custGeom>
              <a:avLst/>
              <a:gdLst>
                <a:gd name="connsiteX0" fmla="*/ 0 w 129315"/>
                <a:gd name="connsiteY0" fmla="*/ 22078 h 22078"/>
                <a:gd name="connsiteX1" fmla="*/ 129315 w 129315"/>
                <a:gd name="connsiteY1" fmla="*/ 0 h 2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315" h="22078">
                  <a:moveTo>
                    <a:pt x="0" y="22078"/>
                  </a:moveTo>
                  <a:lnTo>
                    <a:pt x="129315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5" name="גרפיקה 11">
              <a:extLst>
                <a:ext uri="{FF2B5EF4-FFF2-40B4-BE49-F238E27FC236}">
                  <a16:creationId xmlns:a16="http://schemas.microsoft.com/office/drawing/2014/main" id="{07CCE20E-9C4D-4CFF-A2D8-A1B697264A44}"/>
                </a:ext>
              </a:extLst>
            </p:cNvPr>
            <p:cNvSpPr/>
            <p:nvPr/>
          </p:nvSpPr>
          <p:spPr>
            <a:xfrm>
              <a:off x="7461024" y="1238173"/>
              <a:ext cx="21447" cy="34063"/>
            </a:xfrm>
            <a:custGeom>
              <a:avLst/>
              <a:gdLst>
                <a:gd name="connsiteX0" fmla="*/ 0 w 21447"/>
                <a:gd name="connsiteY0" fmla="*/ 34063 h 34063"/>
                <a:gd name="connsiteX1" fmla="*/ 21447 w 21447"/>
                <a:gd name="connsiteY1" fmla="*/ 0 h 3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7" h="34063">
                  <a:moveTo>
                    <a:pt x="0" y="34063"/>
                  </a:moveTo>
                  <a:lnTo>
                    <a:pt x="21447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" name="גרפיקה 11">
              <a:extLst>
                <a:ext uri="{FF2B5EF4-FFF2-40B4-BE49-F238E27FC236}">
                  <a16:creationId xmlns:a16="http://schemas.microsoft.com/office/drawing/2014/main" id="{BFE5799C-55DE-411A-8376-8E55316063E2}"/>
                </a:ext>
              </a:extLst>
            </p:cNvPr>
            <p:cNvSpPr/>
            <p:nvPr/>
          </p:nvSpPr>
          <p:spPr>
            <a:xfrm>
              <a:off x="6873744" y="1041993"/>
              <a:ext cx="61818" cy="46679"/>
            </a:xfrm>
            <a:custGeom>
              <a:avLst/>
              <a:gdLst>
                <a:gd name="connsiteX0" fmla="*/ 61819 w 61818"/>
                <a:gd name="connsiteY0" fmla="*/ 46680 h 46679"/>
                <a:gd name="connsiteX1" fmla="*/ 0 w 61818"/>
                <a:gd name="connsiteY1" fmla="*/ 0 h 4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818" h="46679">
                  <a:moveTo>
                    <a:pt x="61819" y="46680"/>
                  </a:moveTo>
                  <a:lnTo>
                    <a:pt x="0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" name="גרפיקה 11">
              <a:extLst>
                <a:ext uri="{FF2B5EF4-FFF2-40B4-BE49-F238E27FC236}">
                  <a16:creationId xmlns:a16="http://schemas.microsoft.com/office/drawing/2014/main" id="{B6A59B20-FDDC-4C37-802F-606A501B2ADA}"/>
                </a:ext>
              </a:extLst>
            </p:cNvPr>
            <p:cNvSpPr/>
            <p:nvPr/>
          </p:nvSpPr>
          <p:spPr>
            <a:xfrm>
              <a:off x="6968364" y="1029377"/>
              <a:ext cx="15770" cy="44787"/>
            </a:xfrm>
            <a:custGeom>
              <a:avLst/>
              <a:gdLst>
                <a:gd name="connsiteX0" fmla="*/ 15770 w 15770"/>
                <a:gd name="connsiteY0" fmla="*/ 44787 h 44787"/>
                <a:gd name="connsiteX1" fmla="*/ 0 w 15770"/>
                <a:gd name="connsiteY1" fmla="*/ 0 h 4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70" h="44787">
                  <a:moveTo>
                    <a:pt x="15770" y="44787"/>
                  </a:moveTo>
                  <a:lnTo>
                    <a:pt x="0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8" name="גרפיקה 11">
              <a:extLst>
                <a:ext uri="{FF2B5EF4-FFF2-40B4-BE49-F238E27FC236}">
                  <a16:creationId xmlns:a16="http://schemas.microsoft.com/office/drawing/2014/main" id="{D93D5D40-099B-485C-9E48-90BCC7E7370B}"/>
                </a:ext>
              </a:extLst>
            </p:cNvPr>
            <p:cNvSpPr/>
            <p:nvPr/>
          </p:nvSpPr>
          <p:spPr>
            <a:xfrm>
              <a:off x="7041538" y="985220"/>
              <a:ext cx="34063" cy="100298"/>
            </a:xfrm>
            <a:custGeom>
              <a:avLst/>
              <a:gdLst>
                <a:gd name="connsiteX0" fmla="*/ 0 w 34063"/>
                <a:gd name="connsiteY0" fmla="*/ 100298 h 100298"/>
                <a:gd name="connsiteX1" fmla="*/ 34064 w 34063"/>
                <a:gd name="connsiteY1" fmla="*/ 0 h 10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63" h="100298">
                  <a:moveTo>
                    <a:pt x="0" y="100298"/>
                  </a:moveTo>
                  <a:lnTo>
                    <a:pt x="34064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5FDCA41-DECE-45C5-BC5D-33E8C777A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7689" y="1281638"/>
            <a:ext cx="2843210" cy="3683000"/>
          </a:xfrm>
        </p:spPr>
        <p:txBody>
          <a:bodyPr anchor="t"/>
          <a:lstStyle/>
          <a:p>
            <a:pPr marL="342900" indent="-342900"/>
            <a:r>
              <a:rPr lang="he-IL" sz="16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מומלץ להשתמש ב-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auto</a:t>
            </a:r>
            <a:r>
              <a:rPr lang="he-IL" sz="18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he-IL" sz="1800" dirty="0">
                <a:solidFill>
                  <a:schemeClr val="tx1"/>
                </a:solidFill>
                <a:latin typeface="Consolas" panose="020B0609020204030204" pitchFamily="49" charset="0"/>
              </a:rPr>
              <a:t>, יש כמה יתרונות ברורים:</a:t>
            </a:r>
          </a:p>
          <a:p>
            <a:pPr marL="838200" lvl="1" indent="-342900" algn="r"/>
            <a:r>
              <a:rPr lang="he-IL" sz="1200" b="1" dirty="0">
                <a:solidFill>
                  <a:schemeClr val="accent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חסינות</a:t>
            </a:r>
            <a:r>
              <a:rPr lang="he-IL" sz="12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</a:p>
          <a:p>
            <a:pPr marL="838200" lvl="1" indent="-342900" algn="r"/>
            <a:r>
              <a:rPr lang="he-IL" sz="12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ביצועים</a:t>
            </a:r>
          </a:p>
          <a:p>
            <a:pPr marL="838200" lvl="1" indent="-342900" algn="r"/>
            <a:r>
              <a:rPr lang="he-IL" sz="1200" b="1" dirty="0">
                <a:solidFill>
                  <a:schemeClr val="accent2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שימוש קל יותר </a:t>
            </a:r>
          </a:p>
        </p:txBody>
      </p:sp>
      <p:grpSp>
        <p:nvGrpSpPr>
          <p:cNvPr id="40" name="Google Shape;364;p28">
            <a:extLst>
              <a:ext uri="{FF2B5EF4-FFF2-40B4-BE49-F238E27FC236}">
                <a16:creationId xmlns:a16="http://schemas.microsoft.com/office/drawing/2014/main" id="{1885DA36-5481-49B6-BA79-0E28C37B011A}"/>
              </a:ext>
            </a:extLst>
          </p:cNvPr>
          <p:cNvGrpSpPr/>
          <p:nvPr/>
        </p:nvGrpSpPr>
        <p:grpSpPr>
          <a:xfrm>
            <a:off x="960212" y="1285953"/>
            <a:ext cx="4544629" cy="3092936"/>
            <a:chOff x="539999" y="2088763"/>
            <a:chExt cx="3689916" cy="2565851"/>
          </a:xfrm>
        </p:grpSpPr>
        <p:sp>
          <p:nvSpPr>
            <p:cNvPr id="41" name="Google Shape;365;p28">
              <a:extLst>
                <a:ext uri="{FF2B5EF4-FFF2-40B4-BE49-F238E27FC236}">
                  <a16:creationId xmlns:a16="http://schemas.microsoft.com/office/drawing/2014/main" id="{76C964BE-5926-4468-BFF0-AEC4D5451DF8}"/>
                </a:ext>
              </a:extLst>
            </p:cNvPr>
            <p:cNvSpPr/>
            <p:nvPr/>
          </p:nvSpPr>
          <p:spPr>
            <a:xfrm>
              <a:off x="540000" y="2096739"/>
              <a:ext cx="3689915" cy="2557875"/>
            </a:xfrm>
            <a:prstGeom prst="roundRect">
              <a:avLst>
                <a:gd name="adj" fmla="val 7378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6000" tIns="414000" rIns="126000" bIns="91425" anchor="t" anchorCtr="0">
              <a:noAutofit/>
            </a:bodyPr>
            <a:lstStyle/>
            <a:p>
              <a:r>
                <a:rPr lang="en-US" sz="9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#include</a:t>
              </a: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9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&lt;map&gt;</a:t>
              </a:r>
              <a:endParaRPr lang="en-US" sz="9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sz="9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#include</a:t>
              </a: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9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&lt;string&gt;</a:t>
              </a:r>
              <a:endParaRPr lang="en-US" sz="9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sz="9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#include</a:t>
              </a: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9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&lt;iostream&gt;</a:t>
              </a:r>
              <a:endParaRPr lang="en-US" sz="9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endParaRPr lang="en-US" sz="9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sz="9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900" dirty="0" err="1">
                  <a:solidFill>
                    <a:srgbClr val="2B91AF"/>
                  </a:solidFill>
                  <a:latin typeface="Consolas" panose="020B0609020204030204" pitchFamily="49" charset="0"/>
                </a:rPr>
                <a:t>myClass</a:t>
              </a:r>
              <a:endParaRPr lang="en-US" sz="9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};</a:t>
              </a:r>
            </a:p>
            <a:p>
              <a:endParaRPr lang="en-US" sz="9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lvl="2"/>
              <a:r>
                <a:rPr lang="en-US" sz="9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main()</a:t>
              </a:r>
            </a:p>
            <a:p>
              <a:pPr lvl="2"/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{</a:t>
              </a:r>
            </a:p>
            <a:p>
              <a:pPr marL="358775" lvl="2"/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std::</a:t>
              </a:r>
              <a:r>
                <a:rPr lang="en-US" sz="900" dirty="0">
                  <a:solidFill>
                    <a:srgbClr val="2B91AF"/>
                  </a:solidFill>
                  <a:latin typeface="Consolas" panose="020B0609020204030204" pitchFamily="49" charset="0"/>
                </a:rPr>
                <a:t>map</a:t>
              </a: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&lt;std::</a:t>
              </a:r>
              <a:r>
                <a:rPr lang="en-US" sz="900" dirty="0">
                  <a:solidFill>
                    <a:srgbClr val="2B91AF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sz="900" dirty="0" err="1">
                  <a:solidFill>
                    <a:srgbClr val="2B91AF"/>
                  </a:solidFill>
                  <a:latin typeface="Consolas" panose="020B0609020204030204" pitchFamily="49" charset="0"/>
                </a:rPr>
                <a:t>myClass</a:t>
              </a: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*&gt; </a:t>
              </a:r>
              <a:r>
                <a:rPr lang="en-US" sz="9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myMap</a:t>
              </a: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marL="358775" lvl="2"/>
              <a:r>
                <a:rPr lang="en-US" sz="9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// instead of writing </a:t>
              </a:r>
              <a:endParaRPr lang="en-US" sz="9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marL="358775" lvl="2"/>
              <a:r>
                <a:rPr lang="en-US" sz="9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// std::map&lt;std::string, </a:t>
              </a:r>
              <a:r>
                <a:rPr lang="en-US" sz="90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myClass</a:t>
              </a:r>
              <a:r>
                <a:rPr lang="en-US" sz="9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*&gt;::iterator</a:t>
              </a:r>
              <a:endParaRPr lang="en-US" sz="9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marL="358775" lvl="2"/>
              <a:r>
                <a:rPr lang="en-US" sz="9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for</a:t>
              </a: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</a:t>
              </a:r>
              <a:r>
                <a:rPr lang="en-US" sz="9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auto</a:t>
              </a: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it = </a:t>
              </a:r>
              <a:r>
                <a:rPr lang="en-US" sz="9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myMap.begin</a:t>
              </a: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 it </a:t>
              </a:r>
              <a:r>
                <a:rPr lang="en-US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!=</a:t>
              </a: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9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myMap.end</a:t>
              </a: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 it</a:t>
              </a:r>
              <a:r>
                <a:rPr lang="en-US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++</a:t>
              </a: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marL="358775" lvl="2"/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{</a:t>
              </a:r>
            </a:p>
            <a:p>
              <a:pPr marL="717550" lvl="2"/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std::</a:t>
              </a:r>
              <a:r>
                <a:rPr lang="en-US" sz="9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cout</a:t>
              </a: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&lt;&lt;</a:t>
              </a: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9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"first: "</a:t>
              </a: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&lt;&lt;</a:t>
              </a: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it</a:t>
              </a:r>
              <a:r>
                <a:rPr lang="en-US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-&gt;</a:t>
              </a: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first  </a:t>
              </a:r>
              <a:r>
                <a:rPr lang="en-US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&lt;&lt;</a:t>
              </a: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std::</a:t>
              </a:r>
              <a:r>
                <a:rPr lang="en-US" sz="9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endl</a:t>
              </a: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marL="358775" lvl="2"/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en-US" sz="700" dirty="0">
                <a:latin typeface="Consolas" panose="020B0609020204030204" pitchFamily="49" charset="0"/>
              </a:endParaRPr>
            </a:p>
            <a:p>
              <a:pPr algn="l" rtl="0"/>
              <a:endParaRPr lang="en-US" sz="900" dirty="0">
                <a:latin typeface="Consolas" panose="020B0609020204030204" pitchFamily="49" charset="0"/>
              </a:endParaRPr>
            </a:p>
          </p:txBody>
        </p:sp>
        <p:sp>
          <p:nvSpPr>
            <p:cNvPr id="42" name="Google Shape;366;p28">
              <a:extLst>
                <a:ext uri="{FF2B5EF4-FFF2-40B4-BE49-F238E27FC236}">
                  <a16:creationId xmlns:a16="http://schemas.microsoft.com/office/drawing/2014/main" id="{58B0CC0B-4923-4381-B95D-DCE437296B73}"/>
                </a:ext>
              </a:extLst>
            </p:cNvPr>
            <p:cNvSpPr/>
            <p:nvPr/>
          </p:nvSpPr>
          <p:spPr>
            <a:xfrm>
              <a:off x="539999" y="2088763"/>
              <a:ext cx="3689915" cy="294600"/>
            </a:xfrm>
            <a:prstGeom prst="round2SameRect">
              <a:avLst>
                <a:gd name="adj1" fmla="val 37680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" name="Google Shape;367;p28">
              <a:extLst>
                <a:ext uri="{FF2B5EF4-FFF2-40B4-BE49-F238E27FC236}">
                  <a16:creationId xmlns:a16="http://schemas.microsoft.com/office/drawing/2014/main" id="{1143A722-2C01-4A3A-BD4F-11B9E4266991}"/>
                </a:ext>
              </a:extLst>
            </p:cNvPr>
            <p:cNvSpPr/>
            <p:nvPr/>
          </p:nvSpPr>
          <p:spPr>
            <a:xfrm>
              <a:off x="660850" y="2192263"/>
              <a:ext cx="89065" cy="890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" name="Google Shape;368;p28">
              <a:extLst>
                <a:ext uri="{FF2B5EF4-FFF2-40B4-BE49-F238E27FC236}">
                  <a16:creationId xmlns:a16="http://schemas.microsoft.com/office/drawing/2014/main" id="{DC73C278-5A28-4858-8D7C-2426D059C91F}"/>
                </a:ext>
              </a:extLst>
            </p:cNvPr>
            <p:cNvSpPr/>
            <p:nvPr/>
          </p:nvSpPr>
          <p:spPr>
            <a:xfrm>
              <a:off x="836025" y="2192263"/>
              <a:ext cx="89065" cy="890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" name="Google Shape;369;p28">
              <a:extLst>
                <a:ext uri="{FF2B5EF4-FFF2-40B4-BE49-F238E27FC236}">
                  <a16:creationId xmlns:a16="http://schemas.microsoft.com/office/drawing/2014/main" id="{6F29FB02-25D5-4543-B882-20A0848F2813}"/>
                </a:ext>
              </a:extLst>
            </p:cNvPr>
            <p:cNvSpPr/>
            <p:nvPr/>
          </p:nvSpPr>
          <p:spPr>
            <a:xfrm>
              <a:off x="1011200" y="2192263"/>
              <a:ext cx="89065" cy="890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50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2302A2-6D6D-4042-88E1-DDDE10EC7F62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pPr marL="133350" indent="0" algn="ctr">
              <a:buNone/>
            </a:pPr>
            <a:r>
              <a:rPr lang="he-IL" sz="1600" b="1" dirty="0">
                <a:solidFill>
                  <a:schemeClr val="tx1"/>
                </a:solidFill>
              </a:rPr>
              <a:t>דוגמת קוד 3 </a:t>
            </a:r>
            <a:r>
              <a:rPr lang="he-IL" sz="1600" b="1" dirty="0">
                <a:solidFill>
                  <a:schemeClr val="accent1"/>
                </a:solidFill>
              </a:rPr>
              <a:t>(</a:t>
            </a:r>
            <a:r>
              <a:rPr lang="en-US" sz="1600" b="1" dirty="0">
                <a:solidFill>
                  <a:schemeClr val="bg2"/>
                </a:solidFill>
              </a:rPr>
              <a:t>Iterators.cpp</a:t>
            </a:r>
            <a:r>
              <a:rPr lang="he-IL" sz="1600" b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3D7B0E-0DAE-4402-AA73-02881EDF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</a:t>
            </a:r>
            <a:endParaRPr lang="en-IL" dirty="0"/>
          </a:p>
        </p:txBody>
      </p:sp>
      <p:pic>
        <p:nvPicPr>
          <p:cNvPr id="4" name="Picture 4" descr="תוצאת תמונה עבור ‪visual studio 2019 logo image‬‏">
            <a:extLst>
              <a:ext uri="{FF2B5EF4-FFF2-40B4-BE49-F238E27FC236}">
                <a16:creationId xmlns:a16="http://schemas.microsoft.com/office/drawing/2014/main" id="{1F2DFB34-24DA-403F-893C-DB5035E8A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75" y="1943013"/>
            <a:ext cx="4381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805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1FF92-DC6B-4A18-B563-52BFDB47ED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שאלות? תהיות?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DD0FF-F8E6-4794-ABDC-7F35919D18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Iterators</a:t>
            </a:r>
          </a:p>
        </p:txBody>
      </p:sp>
    </p:spTree>
    <p:extLst>
      <p:ext uri="{BB962C8B-B14F-4D97-AF65-F5344CB8AC3E}">
        <p14:creationId xmlns:p14="http://schemas.microsoft.com/office/powerpoint/2010/main" val="1175599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ctrTitle"/>
          </p:nvPr>
        </p:nvSpPr>
        <p:spPr>
          <a:xfrm>
            <a:off x="3598550" y="1423130"/>
            <a:ext cx="5005500" cy="1454700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STL</a:t>
            </a:r>
            <a:endParaRPr lang="he-IL" dirty="0"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1"/>
          </p:nvPr>
        </p:nvSpPr>
        <p:spPr>
          <a:xfrm>
            <a:off x="3598863" y="1020763"/>
            <a:ext cx="5005387" cy="323850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None/>
            </a:pPr>
            <a:r>
              <a:rPr lang="he-IL" dirty="0"/>
              <a:t>שיעור </a:t>
            </a:r>
            <a:r>
              <a:rPr lang="en-US" dirty="0"/>
              <a:t>10</a:t>
            </a:r>
            <a:endParaRPr lang="he-IL" dirty="0"/>
          </a:p>
        </p:txBody>
      </p:sp>
      <p:sp>
        <p:nvSpPr>
          <p:cNvPr id="249" name="Google Shape;249;p20"/>
          <p:cNvSpPr txBox="1">
            <a:spLocks noGrp="1"/>
          </p:cNvSpPr>
          <p:nvPr>
            <p:ph type="subTitle" idx="4294967295"/>
          </p:nvPr>
        </p:nvSpPr>
        <p:spPr>
          <a:xfrm>
            <a:off x="6941811" y="4283075"/>
            <a:ext cx="984250" cy="514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chemeClr val="accent1"/>
                </a:solidFill>
              </a:rPr>
              <a:t>STL Containers</a:t>
            </a:r>
            <a:endParaRPr sz="1400" dirty="0">
              <a:solidFill>
                <a:schemeClr val="accent1"/>
              </a:solidFill>
              <a:hlinkClick r:id="rId3" action="ppaction://hlinksldjump"/>
            </a:endParaRPr>
          </a:p>
        </p:txBody>
      </p:sp>
      <p:sp>
        <p:nvSpPr>
          <p:cNvPr id="251" name="Google Shape;251;p20"/>
          <p:cNvSpPr txBox="1">
            <a:spLocks noGrp="1"/>
          </p:cNvSpPr>
          <p:nvPr>
            <p:ph type="subTitle" idx="4294967295"/>
          </p:nvPr>
        </p:nvSpPr>
        <p:spPr>
          <a:xfrm>
            <a:off x="5670149" y="4283075"/>
            <a:ext cx="984250" cy="3444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1"/>
                </a:solidFill>
              </a:rPr>
              <a:t>Sequence Containers</a:t>
            </a:r>
            <a:endParaRPr sz="1400" dirty="0">
              <a:solidFill>
                <a:schemeClr val="accent1"/>
              </a:solidFill>
            </a:endParaRPr>
          </a:p>
        </p:txBody>
      </p:sp>
      <p:cxnSp>
        <p:nvCxnSpPr>
          <p:cNvPr id="243" name="Google Shape;243;p20"/>
          <p:cNvCxnSpPr>
            <a:cxnSpLocks/>
            <a:stCxn id="247" idx="2"/>
          </p:cNvCxnSpPr>
          <p:nvPr/>
        </p:nvCxnSpPr>
        <p:spPr>
          <a:xfrm flipH="1">
            <a:off x="6310620" y="4107553"/>
            <a:ext cx="2109044" cy="910"/>
          </a:xfrm>
          <a:prstGeom prst="straightConnector1">
            <a:avLst/>
          </a:prstGeom>
          <a:noFill/>
          <a:ln w="19050" cap="flat" cmpd="sng">
            <a:solidFill>
              <a:srgbClr val="91B3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20"/>
          <p:cNvSpPr/>
          <p:nvPr/>
        </p:nvSpPr>
        <p:spPr>
          <a:xfrm>
            <a:off x="4683444" y="406798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8419664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3" name="Google Shape;253;p20"/>
          <p:cNvSpPr/>
          <p:nvPr/>
        </p:nvSpPr>
        <p:spPr>
          <a:xfrm>
            <a:off x="2139053" y="4061375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48;p20">
            <a:extLst>
              <a:ext uri="{FF2B5EF4-FFF2-40B4-BE49-F238E27FC236}">
                <a16:creationId xmlns:a16="http://schemas.microsoft.com/office/drawing/2014/main" id="{FCB40179-4BA3-4066-8E1A-EFED1A9B2785}"/>
              </a:ext>
            </a:extLst>
          </p:cNvPr>
          <p:cNvSpPr txBox="1">
            <a:spLocks/>
          </p:cNvSpPr>
          <p:nvPr/>
        </p:nvSpPr>
        <p:spPr>
          <a:xfrm>
            <a:off x="7978049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b="1" dirty="0"/>
              <a:t>הקדמה</a:t>
            </a:r>
          </a:p>
        </p:txBody>
      </p:sp>
      <p:sp>
        <p:nvSpPr>
          <p:cNvPr id="22" name="Google Shape;250;p20">
            <a:extLst>
              <a:ext uri="{FF2B5EF4-FFF2-40B4-BE49-F238E27FC236}">
                <a16:creationId xmlns:a16="http://schemas.microsoft.com/office/drawing/2014/main" id="{EE06D3D3-FDFF-4633-9EFF-CC3369CA74D3}"/>
              </a:ext>
            </a:extLst>
          </p:cNvPr>
          <p:cNvSpPr txBox="1">
            <a:spLocks/>
          </p:cNvSpPr>
          <p:nvPr/>
        </p:nvSpPr>
        <p:spPr>
          <a:xfrm>
            <a:off x="4233408" y="4265637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dirty="0">
                <a:solidFill>
                  <a:schemeClr val="accent1"/>
                </a:solidFill>
              </a:rPr>
              <a:t>Associative Containers</a:t>
            </a:r>
            <a:endParaRPr lang="he-IL" sz="1400" dirty="0">
              <a:solidFill>
                <a:schemeClr val="accent1"/>
              </a:solidFill>
            </a:endParaRPr>
          </a:p>
        </p:txBody>
      </p:sp>
      <p:sp>
        <p:nvSpPr>
          <p:cNvPr id="23" name="Google Shape;251;p20">
            <a:extLst>
              <a:ext uri="{FF2B5EF4-FFF2-40B4-BE49-F238E27FC236}">
                <a16:creationId xmlns:a16="http://schemas.microsoft.com/office/drawing/2014/main" id="{9B7EE631-F5F3-4163-A777-7E865A3C34CB}"/>
              </a:ext>
            </a:extLst>
          </p:cNvPr>
          <p:cNvSpPr txBox="1">
            <a:spLocks/>
          </p:cNvSpPr>
          <p:nvPr/>
        </p:nvSpPr>
        <p:spPr>
          <a:xfrm>
            <a:off x="503278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סיכום</a:t>
            </a:r>
          </a:p>
        </p:txBody>
      </p:sp>
      <p:sp>
        <p:nvSpPr>
          <p:cNvPr id="25" name="Google Shape;253;p20">
            <a:extLst>
              <a:ext uri="{FF2B5EF4-FFF2-40B4-BE49-F238E27FC236}">
                <a16:creationId xmlns:a16="http://schemas.microsoft.com/office/drawing/2014/main" id="{3C4131CD-C78F-4856-B121-6D7F534DDEB4}"/>
              </a:ext>
            </a:extLst>
          </p:cNvPr>
          <p:cNvSpPr/>
          <p:nvPr/>
        </p:nvSpPr>
        <p:spPr>
          <a:xfrm>
            <a:off x="959403" y="407881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44;p20">
            <a:extLst>
              <a:ext uri="{FF2B5EF4-FFF2-40B4-BE49-F238E27FC236}">
                <a16:creationId xmlns:a16="http://schemas.microsoft.com/office/drawing/2014/main" id="{8D17FAC8-6016-4EDE-AE92-35F6B2BF6173}"/>
              </a:ext>
            </a:extLst>
          </p:cNvPr>
          <p:cNvSpPr/>
          <p:nvPr/>
        </p:nvSpPr>
        <p:spPr>
          <a:xfrm>
            <a:off x="7361936" y="406615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20" name="Google Shape;243;p20">
            <a:extLst>
              <a:ext uri="{FF2B5EF4-FFF2-40B4-BE49-F238E27FC236}">
                <a16:creationId xmlns:a16="http://schemas.microsoft.com/office/drawing/2014/main" id="{9A1D7C64-4064-417B-AB46-1DEC3E5C37BC}"/>
              </a:ext>
            </a:extLst>
          </p:cNvPr>
          <p:cNvCxnSpPr>
            <a:cxnSpLocks/>
            <a:endCxn id="247" idx="6"/>
          </p:cNvCxnSpPr>
          <p:nvPr/>
        </p:nvCxnSpPr>
        <p:spPr>
          <a:xfrm flipH="1">
            <a:off x="8491664" y="4102153"/>
            <a:ext cx="652336" cy="5400"/>
          </a:xfrm>
          <a:prstGeom prst="straightConnector1">
            <a:avLst/>
          </a:prstGeom>
          <a:noFill/>
          <a:ln w="19050" cap="flat" cmpd="sng">
            <a:solidFill>
              <a:srgbClr val="E942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44;p20">
            <a:extLst>
              <a:ext uri="{FF2B5EF4-FFF2-40B4-BE49-F238E27FC236}">
                <a16:creationId xmlns:a16="http://schemas.microsoft.com/office/drawing/2014/main" id="{9E395650-0DBD-42DC-AF30-E03EC112CDCE}"/>
              </a:ext>
            </a:extLst>
          </p:cNvPr>
          <p:cNvSpPr/>
          <p:nvPr/>
        </p:nvSpPr>
        <p:spPr>
          <a:xfrm>
            <a:off x="6126274" y="4071067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" name="Google Shape;250;p20">
            <a:extLst>
              <a:ext uri="{FF2B5EF4-FFF2-40B4-BE49-F238E27FC236}">
                <a16:creationId xmlns:a16="http://schemas.microsoft.com/office/drawing/2014/main" id="{A4A0A423-4D34-40B2-A1E7-C51BD3DBD914}"/>
              </a:ext>
            </a:extLst>
          </p:cNvPr>
          <p:cNvSpPr txBox="1">
            <a:spLocks/>
          </p:cNvSpPr>
          <p:nvPr/>
        </p:nvSpPr>
        <p:spPr>
          <a:xfrm>
            <a:off x="1682928" y="4265637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dirty="0">
                <a:solidFill>
                  <a:schemeClr val="accent1"/>
                </a:solidFill>
              </a:rPr>
              <a:t>STL</a:t>
            </a:r>
            <a:r>
              <a:rPr lang="he-IL" sz="1400" dirty="0">
                <a:solidFill>
                  <a:schemeClr val="accent1"/>
                </a:solidFill>
              </a:rPr>
              <a:t> </a:t>
            </a:r>
            <a:r>
              <a:rPr lang="en-US" sz="1400" dirty="0">
                <a:solidFill>
                  <a:schemeClr val="accent1"/>
                </a:solidFill>
              </a:rPr>
              <a:t>Algorithms</a:t>
            </a:r>
            <a:endParaRPr lang="he-IL" sz="1400" dirty="0">
              <a:solidFill>
                <a:schemeClr val="accent1"/>
              </a:solidFill>
            </a:endParaRPr>
          </a:p>
        </p:txBody>
      </p:sp>
      <p:sp>
        <p:nvSpPr>
          <p:cNvPr id="21" name="Google Shape;246;p20">
            <a:extLst>
              <a:ext uri="{FF2B5EF4-FFF2-40B4-BE49-F238E27FC236}">
                <a16:creationId xmlns:a16="http://schemas.microsoft.com/office/drawing/2014/main" id="{CC4BEEDA-1EB0-4AFE-A0D4-736281242011}"/>
              </a:ext>
            </a:extLst>
          </p:cNvPr>
          <p:cNvSpPr/>
          <p:nvPr/>
        </p:nvSpPr>
        <p:spPr>
          <a:xfrm>
            <a:off x="3404626" y="406798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50;p20">
            <a:extLst>
              <a:ext uri="{FF2B5EF4-FFF2-40B4-BE49-F238E27FC236}">
                <a16:creationId xmlns:a16="http://schemas.microsoft.com/office/drawing/2014/main" id="{5554288B-0791-4F57-8AAE-78E2E9078513}"/>
              </a:ext>
            </a:extLst>
          </p:cNvPr>
          <p:cNvSpPr txBox="1">
            <a:spLocks/>
          </p:cNvSpPr>
          <p:nvPr/>
        </p:nvSpPr>
        <p:spPr>
          <a:xfrm>
            <a:off x="2954590" y="4265637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dirty="0">
                <a:solidFill>
                  <a:schemeClr val="accent1"/>
                </a:solidFill>
              </a:rPr>
              <a:t>STL</a:t>
            </a:r>
            <a:r>
              <a:rPr lang="he-IL" sz="1400" dirty="0">
                <a:solidFill>
                  <a:schemeClr val="accent1"/>
                </a:solidFill>
              </a:rPr>
              <a:t> </a:t>
            </a:r>
            <a:r>
              <a:rPr lang="en-US" sz="1400" dirty="0">
                <a:solidFill>
                  <a:schemeClr val="accent1"/>
                </a:solidFill>
              </a:rPr>
              <a:t>Iterators</a:t>
            </a:r>
            <a:endParaRPr lang="he-IL" sz="1400" dirty="0">
              <a:solidFill>
                <a:schemeClr val="accent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33C63AF-01AB-41CD-8D2E-C0527B609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t="9962" b="9962"/>
          <a:stretch/>
        </p:blipFill>
        <p:spPr bwMode="auto">
          <a:xfrm rot="21199527">
            <a:off x="1059382" y="766684"/>
            <a:ext cx="3412184" cy="1919353"/>
          </a:xfrm>
          <a:prstGeom prst="roundRect">
            <a:avLst>
              <a:gd name="adj" fmla="val 211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580000" algn="bl" rotWithShape="0">
              <a:schemeClr val="dk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ctrTitle"/>
          </p:nvPr>
        </p:nvSpPr>
        <p:spPr>
          <a:xfrm>
            <a:off x="3598550" y="1423130"/>
            <a:ext cx="5005500" cy="1454700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STL</a:t>
            </a:r>
            <a:endParaRPr lang="he-IL" dirty="0"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1"/>
          </p:nvPr>
        </p:nvSpPr>
        <p:spPr>
          <a:xfrm>
            <a:off x="3598863" y="1020763"/>
            <a:ext cx="5005387" cy="323850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None/>
            </a:pPr>
            <a:r>
              <a:rPr lang="he-IL" dirty="0"/>
              <a:t>שיעור </a:t>
            </a:r>
            <a:r>
              <a:rPr lang="en-US" dirty="0"/>
              <a:t>10</a:t>
            </a:r>
            <a:endParaRPr lang="he-IL" dirty="0"/>
          </a:p>
        </p:txBody>
      </p:sp>
      <p:sp>
        <p:nvSpPr>
          <p:cNvPr id="249" name="Google Shape;249;p20"/>
          <p:cNvSpPr txBox="1">
            <a:spLocks noGrp="1"/>
          </p:cNvSpPr>
          <p:nvPr>
            <p:ph type="subTitle" idx="4294967295"/>
          </p:nvPr>
        </p:nvSpPr>
        <p:spPr>
          <a:xfrm>
            <a:off x="6941811" y="4283075"/>
            <a:ext cx="984250" cy="514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chemeClr val="accent1"/>
                </a:solidFill>
              </a:rPr>
              <a:t>STL Containers</a:t>
            </a:r>
            <a:endParaRPr sz="1400" dirty="0">
              <a:solidFill>
                <a:schemeClr val="accent1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51" name="Google Shape;251;p20"/>
          <p:cNvSpPr txBox="1">
            <a:spLocks noGrp="1"/>
          </p:cNvSpPr>
          <p:nvPr>
            <p:ph type="subTitle" idx="4294967295"/>
          </p:nvPr>
        </p:nvSpPr>
        <p:spPr>
          <a:xfrm>
            <a:off x="5670149" y="4283075"/>
            <a:ext cx="984250" cy="3444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1"/>
                </a:solidFill>
              </a:rPr>
              <a:t>Sequence Containers</a:t>
            </a:r>
            <a:endParaRPr sz="1400" dirty="0">
              <a:solidFill>
                <a:schemeClr val="accent1"/>
              </a:solidFill>
            </a:endParaRPr>
          </a:p>
        </p:txBody>
      </p:sp>
      <p:cxnSp>
        <p:nvCxnSpPr>
          <p:cNvPr id="243" name="Google Shape;243;p20"/>
          <p:cNvCxnSpPr>
            <a:cxnSpLocks/>
            <a:stCxn id="247" idx="2"/>
          </p:cNvCxnSpPr>
          <p:nvPr/>
        </p:nvCxnSpPr>
        <p:spPr>
          <a:xfrm flipH="1">
            <a:off x="6310620" y="4107553"/>
            <a:ext cx="2109044" cy="910"/>
          </a:xfrm>
          <a:prstGeom prst="straightConnector1">
            <a:avLst/>
          </a:prstGeom>
          <a:noFill/>
          <a:ln w="19050" cap="flat" cmpd="sng">
            <a:solidFill>
              <a:srgbClr val="91B3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20"/>
          <p:cNvSpPr/>
          <p:nvPr/>
        </p:nvSpPr>
        <p:spPr>
          <a:xfrm>
            <a:off x="4683444" y="406798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8419664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3" name="Google Shape;253;p20"/>
          <p:cNvSpPr/>
          <p:nvPr/>
        </p:nvSpPr>
        <p:spPr>
          <a:xfrm>
            <a:off x="2139053" y="4068518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" name="Google Shape;248;p20">
            <a:extLst>
              <a:ext uri="{FF2B5EF4-FFF2-40B4-BE49-F238E27FC236}">
                <a16:creationId xmlns:a16="http://schemas.microsoft.com/office/drawing/2014/main" id="{FCB40179-4BA3-4066-8E1A-EFED1A9B2785}"/>
              </a:ext>
            </a:extLst>
          </p:cNvPr>
          <p:cNvSpPr txBox="1">
            <a:spLocks/>
          </p:cNvSpPr>
          <p:nvPr/>
        </p:nvSpPr>
        <p:spPr>
          <a:xfrm>
            <a:off x="7978049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הקדמה</a:t>
            </a:r>
          </a:p>
        </p:txBody>
      </p:sp>
      <p:sp>
        <p:nvSpPr>
          <p:cNvPr id="22" name="Google Shape;250;p20">
            <a:extLst>
              <a:ext uri="{FF2B5EF4-FFF2-40B4-BE49-F238E27FC236}">
                <a16:creationId xmlns:a16="http://schemas.microsoft.com/office/drawing/2014/main" id="{EE06D3D3-FDFF-4633-9EFF-CC3369CA74D3}"/>
              </a:ext>
            </a:extLst>
          </p:cNvPr>
          <p:cNvSpPr txBox="1">
            <a:spLocks/>
          </p:cNvSpPr>
          <p:nvPr/>
        </p:nvSpPr>
        <p:spPr>
          <a:xfrm>
            <a:off x="4233408" y="4265637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dirty="0">
                <a:solidFill>
                  <a:schemeClr val="accent1"/>
                </a:solidFill>
              </a:rPr>
              <a:t>Associative Containers</a:t>
            </a:r>
            <a:endParaRPr lang="he-IL" sz="1400" dirty="0">
              <a:solidFill>
                <a:schemeClr val="accent1"/>
              </a:solidFill>
            </a:endParaRPr>
          </a:p>
        </p:txBody>
      </p:sp>
      <p:sp>
        <p:nvSpPr>
          <p:cNvPr id="23" name="Google Shape;251;p20">
            <a:extLst>
              <a:ext uri="{FF2B5EF4-FFF2-40B4-BE49-F238E27FC236}">
                <a16:creationId xmlns:a16="http://schemas.microsoft.com/office/drawing/2014/main" id="{9B7EE631-F5F3-4163-A777-7E865A3C34CB}"/>
              </a:ext>
            </a:extLst>
          </p:cNvPr>
          <p:cNvSpPr txBox="1">
            <a:spLocks/>
          </p:cNvSpPr>
          <p:nvPr/>
        </p:nvSpPr>
        <p:spPr>
          <a:xfrm>
            <a:off x="503278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סיכום</a:t>
            </a:r>
          </a:p>
        </p:txBody>
      </p:sp>
      <p:sp>
        <p:nvSpPr>
          <p:cNvPr id="25" name="Google Shape;253;p20">
            <a:extLst>
              <a:ext uri="{FF2B5EF4-FFF2-40B4-BE49-F238E27FC236}">
                <a16:creationId xmlns:a16="http://schemas.microsoft.com/office/drawing/2014/main" id="{3C4131CD-C78F-4856-B121-6D7F534DDEB4}"/>
              </a:ext>
            </a:extLst>
          </p:cNvPr>
          <p:cNvSpPr/>
          <p:nvPr/>
        </p:nvSpPr>
        <p:spPr>
          <a:xfrm>
            <a:off x="959403" y="407881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44;p20">
            <a:extLst>
              <a:ext uri="{FF2B5EF4-FFF2-40B4-BE49-F238E27FC236}">
                <a16:creationId xmlns:a16="http://schemas.microsoft.com/office/drawing/2014/main" id="{8D17FAC8-6016-4EDE-AE92-35F6B2BF6173}"/>
              </a:ext>
            </a:extLst>
          </p:cNvPr>
          <p:cNvSpPr/>
          <p:nvPr/>
        </p:nvSpPr>
        <p:spPr>
          <a:xfrm>
            <a:off x="7361936" y="40661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20" name="Google Shape;243;p20">
            <a:extLst>
              <a:ext uri="{FF2B5EF4-FFF2-40B4-BE49-F238E27FC236}">
                <a16:creationId xmlns:a16="http://schemas.microsoft.com/office/drawing/2014/main" id="{9A1D7C64-4064-417B-AB46-1DEC3E5C37BC}"/>
              </a:ext>
            </a:extLst>
          </p:cNvPr>
          <p:cNvCxnSpPr>
            <a:cxnSpLocks/>
            <a:endCxn id="253" idx="6"/>
          </p:cNvCxnSpPr>
          <p:nvPr/>
        </p:nvCxnSpPr>
        <p:spPr>
          <a:xfrm flipH="1" flipV="1">
            <a:off x="2211053" y="4104518"/>
            <a:ext cx="6932948" cy="11394"/>
          </a:xfrm>
          <a:prstGeom prst="straightConnector1">
            <a:avLst/>
          </a:prstGeom>
          <a:noFill/>
          <a:ln w="19050" cap="flat" cmpd="sng">
            <a:solidFill>
              <a:srgbClr val="E942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44;p20">
            <a:extLst>
              <a:ext uri="{FF2B5EF4-FFF2-40B4-BE49-F238E27FC236}">
                <a16:creationId xmlns:a16="http://schemas.microsoft.com/office/drawing/2014/main" id="{9E395650-0DBD-42DC-AF30-E03EC112CDCE}"/>
              </a:ext>
            </a:extLst>
          </p:cNvPr>
          <p:cNvSpPr/>
          <p:nvPr/>
        </p:nvSpPr>
        <p:spPr>
          <a:xfrm>
            <a:off x="6126274" y="4071067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" name="Google Shape;250;p20">
            <a:extLst>
              <a:ext uri="{FF2B5EF4-FFF2-40B4-BE49-F238E27FC236}">
                <a16:creationId xmlns:a16="http://schemas.microsoft.com/office/drawing/2014/main" id="{A4A0A423-4D34-40B2-A1E7-C51BD3DBD914}"/>
              </a:ext>
            </a:extLst>
          </p:cNvPr>
          <p:cNvSpPr txBox="1">
            <a:spLocks/>
          </p:cNvSpPr>
          <p:nvPr/>
        </p:nvSpPr>
        <p:spPr>
          <a:xfrm>
            <a:off x="1682928" y="4265637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b="1" dirty="0">
                <a:solidFill>
                  <a:schemeClr val="tx1"/>
                </a:solidFill>
              </a:rPr>
              <a:t>STL</a:t>
            </a:r>
            <a:r>
              <a:rPr lang="he-IL" sz="1400" b="1" dirty="0">
                <a:solidFill>
                  <a:schemeClr val="tx1"/>
                </a:solidFill>
              </a:rPr>
              <a:t> </a:t>
            </a:r>
            <a:r>
              <a:rPr lang="en-US" sz="1400" b="1" dirty="0">
                <a:solidFill>
                  <a:schemeClr val="tx1"/>
                </a:solidFill>
              </a:rPr>
              <a:t>Algorithms</a:t>
            </a:r>
            <a:endParaRPr lang="he-IL" sz="1400" b="1" dirty="0">
              <a:solidFill>
                <a:schemeClr val="tx1"/>
              </a:solidFill>
            </a:endParaRPr>
          </a:p>
        </p:txBody>
      </p:sp>
      <p:sp>
        <p:nvSpPr>
          <p:cNvPr id="21" name="Google Shape;246;p20">
            <a:extLst>
              <a:ext uri="{FF2B5EF4-FFF2-40B4-BE49-F238E27FC236}">
                <a16:creationId xmlns:a16="http://schemas.microsoft.com/office/drawing/2014/main" id="{CC4BEEDA-1EB0-4AFE-A0D4-736281242011}"/>
              </a:ext>
            </a:extLst>
          </p:cNvPr>
          <p:cNvSpPr/>
          <p:nvPr/>
        </p:nvSpPr>
        <p:spPr>
          <a:xfrm>
            <a:off x="3404626" y="406798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Google Shape;250;p20">
            <a:extLst>
              <a:ext uri="{FF2B5EF4-FFF2-40B4-BE49-F238E27FC236}">
                <a16:creationId xmlns:a16="http://schemas.microsoft.com/office/drawing/2014/main" id="{5554288B-0791-4F57-8AAE-78E2E9078513}"/>
              </a:ext>
            </a:extLst>
          </p:cNvPr>
          <p:cNvSpPr txBox="1">
            <a:spLocks/>
          </p:cNvSpPr>
          <p:nvPr/>
        </p:nvSpPr>
        <p:spPr>
          <a:xfrm>
            <a:off x="2954590" y="4265637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dirty="0">
                <a:solidFill>
                  <a:schemeClr val="accent1"/>
                </a:solidFill>
              </a:rPr>
              <a:t>STL</a:t>
            </a:r>
            <a:r>
              <a:rPr lang="he-IL" sz="1400" dirty="0">
                <a:solidFill>
                  <a:schemeClr val="accent1"/>
                </a:solidFill>
              </a:rPr>
              <a:t> </a:t>
            </a:r>
            <a:r>
              <a:rPr lang="en-US" sz="1400" dirty="0">
                <a:solidFill>
                  <a:schemeClr val="accent1"/>
                </a:solidFill>
              </a:rPr>
              <a:t>Iterators</a:t>
            </a:r>
            <a:endParaRPr lang="he-IL" sz="1400" dirty="0">
              <a:solidFill>
                <a:schemeClr val="accent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33C63AF-01AB-41CD-8D2E-C0527B609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t="9962" b="9962"/>
          <a:stretch/>
        </p:blipFill>
        <p:spPr bwMode="auto">
          <a:xfrm rot="21199527">
            <a:off x="1059382" y="766684"/>
            <a:ext cx="3412184" cy="1919353"/>
          </a:xfrm>
          <a:prstGeom prst="roundRect">
            <a:avLst>
              <a:gd name="adj" fmla="val 211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580000" algn="bl" rotWithShape="0">
              <a:schemeClr val="dk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0546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019" y="1380189"/>
            <a:ext cx="7023242" cy="3683000"/>
          </a:xfrm>
        </p:spPr>
        <p:txBody>
          <a:bodyPr anchor="t"/>
          <a:lstStyle/>
          <a:p>
            <a:pPr marL="342900" indent="-342900"/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ב- </a:t>
            </a:r>
            <a:r>
              <a:rPr lang="en-US" sz="1800" b="1" dirty="0">
                <a:solidFill>
                  <a:schemeClr val="accent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STL</a:t>
            </a:r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קיימים </a:t>
            </a:r>
            <a:r>
              <a:rPr lang="he-IL" sz="18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אלגוריתמים</a:t>
            </a:r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נפוצים הפועלים על </a:t>
            </a:r>
            <a:r>
              <a:rPr lang="en-US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containers</a:t>
            </a:r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br>
              <a:rPr lang="en-US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8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342900" indent="-342900"/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האלגוריתמים </a:t>
            </a:r>
            <a:r>
              <a:rPr lang="he-IL" sz="1800" b="1" dirty="0">
                <a:solidFill>
                  <a:schemeClr val="accent2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אינם תלויים </a:t>
            </a:r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בסוג הקונטיינר. </a:t>
            </a:r>
            <a:br>
              <a:rPr lang="en-US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הם מקבלים </a:t>
            </a:r>
            <a:r>
              <a:rPr lang="he-IL" sz="18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איטרטור</a:t>
            </a:r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/</a:t>
            </a:r>
            <a:r>
              <a:rPr lang="he-IL" sz="18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איטרטורים</a:t>
            </a:r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למבנה כלשהו, ופועלים על כל האיברים בטווח.</a:t>
            </a:r>
          </a:p>
          <a:p>
            <a:pPr marL="133350" indent="0">
              <a:buNone/>
            </a:pPr>
            <a:endParaRPr lang="he-IL" sz="18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  <a:endParaRPr lang="en-IL" dirty="0"/>
          </a:p>
        </p:txBody>
      </p:sp>
      <p:sp>
        <p:nvSpPr>
          <p:cNvPr id="5" name="Google Shape;231;p19">
            <a:extLst>
              <a:ext uri="{FF2B5EF4-FFF2-40B4-BE49-F238E27FC236}">
                <a16:creationId xmlns:a16="http://schemas.microsoft.com/office/drawing/2014/main" id="{52B1F672-0F83-44C0-8CAE-678FF1413B31}"/>
              </a:ext>
            </a:extLst>
          </p:cNvPr>
          <p:cNvSpPr/>
          <p:nvPr/>
        </p:nvSpPr>
        <p:spPr>
          <a:xfrm>
            <a:off x="8285405" y="97461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2;p19">
            <a:extLst>
              <a:ext uri="{FF2B5EF4-FFF2-40B4-BE49-F238E27FC236}">
                <a16:creationId xmlns:a16="http://schemas.microsoft.com/office/drawing/2014/main" id="{6B206D1D-94AE-42C7-A927-6F5CA42FDB43}"/>
              </a:ext>
            </a:extLst>
          </p:cNvPr>
          <p:cNvSpPr txBox="1">
            <a:spLocks/>
          </p:cNvSpPr>
          <p:nvPr/>
        </p:nvSpPr>
        <p:spPr>
          <a:xfrm>
            <a:off x="8377909" y="641569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הגדרה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7" name="גרפיקה 324">
            <a:extLst>
              <a:ext uri="{FF2B5EF4-FFF2-40B4-BE49-F238E27FC236}">
                <a16:creationId xmlns:a16="http://schemas.microsoft.com/office/drawing/2014/main" id="{6C64AC96-7F38-42B1-A039-8CCCFC219014}"/>
              </a:ext>
            </a:extLst>
          </p:cNvPr>
          <p:cNvGrpSpPr/>
          <p:nvPr/>
        </p:nvGrpSpPr>
        <p:grpSpPr>
          <a:xfrm rot="21169383">
            <a:off x="8542833" y="73739"/>
            <a:ext cx="427499" cy="645688"/>
            <a:chOff x="4852445" y="2175228"/>
            <a:chExt cx="427499" cy="645688"/>
          </a:xfrm>
        </p:grpSpPr>
        <p:sp>
          <p:nvSpPr>
            <p:cNvPr id="8" name="גרפיקה 324">
              <a:extLst>
                <a:ext uri="{FF2B5EF4-FFF2-40B4-BE49-F238E27FC236}">
                  <a16:creationId xmlns:a16="http://schemas.microsoft.com/office/drawing/2014/main" id="{AE38BF91-EB8E-4665-A2F8-B8DCE641CB14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9" name="גרפיקה 324">
              <a:extLst>
                <a:ext uri="{FF2B5EF4-FFF2-40B4-BE49-F238E27FC236}">
                  <a16:creationId xmlns:a16="http://schemas.microsoft.com/office/drawing/2014/main" id="{7FA1D0A2-E5A5-45B7-B3FE-C3C4540063DF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גרפיקה 324">
              <a:extLst>
                <a:ext uri="{FF2B5EF4-FFF2-40B4-BE49-F238E27FC236}">
                  <a16:creationId xmlns:a16="http://schemas.microsoft.com/office/drawing/2014/main" id="{416C704C-8994-467B-B471-30D1F764D19D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324">
              <a:extLst>
                <a:ext uri="{FF2B5EF4-FFF2-40B4-BE49-F238E27FC236}">
                  <a16:creationId xmlns:a16="http://schemas.microsoft.com/office/drawing/2014/main" id="{3F85EE95-1C4C-476B-8BD1-F4EEF55FA9D3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324">
              <a:extLst>
                <a:ext uri="{FF2B5EF4-FFF2-40B4-BE49-F238E27FC236}">
                  <a16:creationId xmlns:a16="http://schemas.microsoft.com/office/drawing/2014/main" id="{4DC82297-6A97-4A9A-B34A-F54F4BCA11DC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pic>
        <p:nvPicPr>
          <p:cNvPr id="33" name="Picture 6" descr="תוצאת תמונה עבור ‪stl algorithms image‬‏">
            <a:extLst>
              <a:ext uri="{FF2B5EF4-FFF2-40B4-BE49-F238E27FC236}">
                <a16:creationId xmlns:a16="http://schemas.microsoft.com/office/drawing/2014/main" id="{2C8780DA-5772-4B01-A7FB-CD79BF1995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1"/>
          <a:stretch/>
        </p:blipFill>
        <p:spPr bwMode="auto">
          <a:xfrm>
            <a:off x="3028421" y="3061395"/>
            <a:ext cx="3087158" cy="1603739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2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4167" y="1380189"/>
            <a:ext cx="7122094" cy="3683000"/>
          </a:xfrm>
        </p:spPr>
        <p:txBody>
          <a:bodyPr anchor="t"/>
          <a:lstStyle/>
          <a:p>
            <a:pPr marL="342900" indent="-342900"/>
            <a:r>
              <a:rPr lang="he-IL" sz="18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אלגוריתמים נפוצים</a:t>
            </a:r>
            <a: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:</a:t>
            </a:r>
            <a:br>
              <a:rPr lang="he-IL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8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838200" lvl="1" indent="-342900" algn="r"/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חיפוש (חיפוש בינארי, חיפוש לינארי, מציאת המופע הראשון של אובייקט, </a:t>
            </a:r>
            <a:r>
              <a:rPr lang="he-IL" sz="16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וכו</a:t>
            </a:r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'..)</a:t>
            </a:r>
            <a:b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838200" lvl="1" indent="-342900" algn="r"/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סידור מחדש (מיון, מיון חלקי, היפוך) </a:t>
            </a:r>
            <a:b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838200" lvl="1" indent="-342900" algn="r"/>
            <a: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שינוי ערך אלמנטים (החלפה של אלמנטים ביניהם, השמה של ערך מסוים באלמנטים...)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  <a:endParaRPr lang="en-IL" dirty="0"/>
          </a:p>
        </p:txBody>
      </p:sp>
      <p:sp>
        <p:nvSpPr>
          <p:cNvPr id="5" name="Google Shape;231;p19">
            <a:extLst>
              <a:ext uri="{FF2B5EF4-FFF2-40B4-BE49-F238E27FC236}">
                <a16:creationId xmlns:a16="http://schemas.microsoft.com/office/drawing/2014/main" id="{52B1F672-0F83-44C0-8CAE-678FF1413B31}"/>
              </a:ext>
            </a:extLst>
          </p:cNvPr>
          <p:cNvSpPr/>
          <p:nvPr/>
        </p:nvSpPr>
        <p:spPr>
          <a:xfrm>
            <a:off x="8285405" y="97461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94;p19">
            <a:extLst>
              <a:ext uri="{FF2B5EF4-FFF2-40B4-BE49-F238E27FC236}">
                <a16:creationId xmlns:a16="http://schemas.microsoft.com/office/drawing/2014/main" id="{D9011CE2-FAC0-4928-9924-81DD10134B14}"/>
              </a:ext>
            </a:extLst>
          </p:cNvPr>
          <p:cNvSpPr txBox="1">
            <a:spLocks/>
          </p:cNvSpPr>
          <p:nvPr/>
        </p:nvSpPr>
        <p:spPr>
          <a:xfrm>
            <a:off x="8377020" y="658521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דוגמה</a:t>
            </a:r>
          </a:p>
        </p:txBody>
      </p:sp>
      <p:grpSp>
        <p:nvGrpSpPr>
          <p:cNvPr id="25" name="קבוצה 21">
            <a:extLst>
              <a:ext uri="{FF2B5EF4-FFF2-40B4-BE49-F238E27FC236}">
                <a16:creationId xmlns:a16="http://schemas.microsoft.com/office/drawing/2014/main" id="{EB89A51E-C262-4379-A3A6-1758AB4E1AC6}"/>
              </a:ext>
            </a:extLst>
          </p:cNvPr>
          <p:cNvGrpSpPr/>
          <p:nvPr/>
        </p:nvGrpSpPr>
        <p:grpSpPr>
          <a:xfrm>
            <a:off x="8358657" y="99204"/>
            <a:ext cx="609420" cy="608962"/>
            <a:chOff x="7651226" y="1100170"/>
            <a:chExt cx="609420" cy="608962"/>
          </a:xfrm>
        </p:grpSpPr>
        <p:sp>
          <p:nvSpPr>
            <p:cNvPr id="26" name="גרפיקה 2">
              <a:extLst>
                <a:ext uri="{FF2B5EF4-FFF2-40B4-BE49-F238E27FC236}">
                  <a16:creationId xmlns:a16="http://schemas.microsoft.com/office/drawing/2014/main" id="{52EB3175-C545-4DD5-86E1-5B3CFA26192E}"/>
                </a:ext>
              </a:extLst>
            </p:cNvPr>
            <p:cNvSpPr/>
            <p:nvPr/>
          </p:nvSpPr>
          <p:spPr>
            <a:xfrm>
              <a:off x="7651455" y="1100170"/>
              <a:ext cx="563194" cy="561131"/>
            </a:xfrm>
            <a:custGeom>
              <a:avLst/>
              <a:gdLst>
                <a:gd name="connsiteX0" fmla="*/ 144215 w 563194"/>
                <a:gd name="connsiteY0" fmla="*/ 24278 h 561131"/>
                <a:gd name="connsiteX1" fmla="*/ 24507 w 563194"/>
                <a:gd name="connsiteY1" fmla="*/ 24278 h 561131"/>
                <a:gd name="connsiteX2" fmla="*/ 24507 w 563194"/>
                <a:gd name="connsiteY2" fmla="*/ 143986 h 561131"/>
                <a:gd name="connsiteX3" fmla="*/ 441654 w 563194"/>
                <a:gd name="connsiteY3" fmla="*/ 561132 h 561131"/>
                <a:gd name="connsiteX4" fmla="*/ 563194 w 563194"/>
                <a:gd name="connsiteY4" fmla="*/ 443867 h 561131"/>
                <a:gd name="connsiteX5" fmla="*/ 144215 w 563194"/>
                <a:gd name="connsiteY5" fmla="*/ 24278 h 56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194" h="561131">
                  <a:moveTo>
                    <a:pt x="144215" y="24278"/>
                  </a:moveTo>
                  <a:cubicBezTo>
                    <a:pt x="111235" y="-8093"/>
                    <a:pt x="57488" y="-8093"/>
                    <a:pt x="24507" y="24278"/>
                  </a:cubicBezTo>
                  <a:cubicBezTo>
                    <a:pt x="-8474" y="56648"/>
                    <a:pt x="-7863" y="111005"/>
                    <a:pt x="24507" y="143986"/>
                  </a:cubicBezTo>
                  <a:lnTo>
                    <a:pt x="441654" y="561132"/>
                  </a:lnTo>
                  <a:lnTo>
                    <a:pt x="563194" y="443867"/>
                  </a:lnTo>
                  <a:lnTo>
                    <a:pt x="144215" y="24278"/>
                  </a:ln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rgbClr val="91B3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" name="גרפיקה 2">
              <a:extLst>
                <a:ext uri="{FF2B5EF4-FFF2-40B4-BE49-F238E27FC236}">
                  <a16:creationId xmlns:a16="http://schemas.microsoft.com/office/drawing/2014/main" id="{8D5A3B81-D034-477B-8781-FEAF6338BEB7}"/>
                </a:ext>
              </a:extLst>
            </p:cNvPr>
            <p:cNvSpPr/>
            <p:nvPr/>
          </p:nvSpPr>
          <p:spPr>
            <a:xfrm>
              <a:off x="8093108" y="1543426"/>
              <a:ext cx="167440" cy="165607"/>
            </a:xfrm>
            <a:custGeom>
              <a:avLst/>
              <a:gdLst>
                <a:gd name="connsiteX0" fmla="*/ 167347 w 167440"/>
                <a:gd name="connsiteY0" fmla="*/ 142917 h 165607"/>
                <a:gd name="connsiteX1" fmla="*/ 153911 w 167440"/>
                <a:gd name="connsiteY1" fmla="*/ 32370 h 165607"/>
                <a:gd name="connsiteX2" fmla="*/ 121540 w 167440"/>
                <a:gd name="connsiteY2" fmla="*/ 0 h 165607"/>
                <a:gd name="connsiteX3" fmla="*/ 0 w 167440"/>
                <a:gd name="connsiteY3" fmla="*/ 117876 h 165607"/>
                <a:gd name="connsiteX4" fmla="*/ 34202 w 167440"/>
                <a:gd name="connsiteY4" fmla="*/ 152078 h 165607"/>
                <a:gd name="connsiteX5" fmla="*/ 144749 w 167440"/>
                <a:gd name="connsiteY5" fmla="*/ 165515 h 165607"/>
                <a:gd name="connsiteX6" fmla="*/ 167347 w 167440"/>
                <a:gd name="connsiteY6" fmla="*/ 142917 h 16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40" h="165607">
                  <a:moveTo>
                    <a:pt x="167347" y="142917"/>
                  </a:moveTo>
                  <a:lnTo>
                    <a:pt x="153911" y="32370"/>
                  </a:lnTo>
                  <a:lnTo>
                    <a:pt x="121540" y="0"/>
                  </a:lnTo>
                  <a:lnTo>
                    <a:pt x="0" y="117876"/>
                  </a:lnTo>
                  <a:lnTo>
                    <a:pt x="34202" y="152078"/>
                  </a:lnTo>
                  <a:lnTo>
                    <a:pt x="144749" y="165515"/>
                  </a:lnTo>
                  <a:cubicBezTo>
                    <a:pt x="157575" y="166736"/>
                    <a:pt x="168569" y="155743"/>
                    <a:pt x="167347" y="142917"/>
                  </a:cubicBez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8" name="גרפיקה 2">
              <a:extLst>
                <a:ext uri="{FF2B5EF4-FFF2-40B4-BE49-F238E27FC236}">
                  <a16:creationId xmlns:a16="http://schemas.microsoft.com/office/drawing/2014/main" id="{21A83F07-B167-48C2-A68A-561E8A823A9C}"/>
                </a:ext>
              </a:extLst>
            </p:cNvPr>
            <p:cNvSpPr/>
            <p:nvPr/>
          </p:nvSpPr>
          <p:spPr>
            <a:xfrm>
              <a:off x="8185943" y="1633818"/>
              <a:ext cx="73932" cy="74541"/>
            </a:xfrm>
            <a:custGeom>
              <a:avLst/>
              <a:gdLst>
                <a:gd name="connsiteX0" fmla="*/ 73901 w 73932"/>
                <a:gd name="connsiteY0" fmla="*/ 54968 h 74541"/>
                <a:gd name="connsiteX1" fmla="*/ 72069 w 73932"/>
                <a:gd name="connsiteY1" fmla="*/ 0 h 74541"/>
                <a:gd name="connsiteX2" fmla="*/ 0 w 73932"/>
                <a:gd name="connsiteY2" fmla="*/ 72680 h 74541"/>
                <a:gd name="connsiteX3" fmla="*/ 54357 w 73932"/>
                <a:gd name="connsiteY3" fmla="*/ 74512 h 74541"/>
                <a:gd name="connsiteX4" fmla="*/ 73901 w 73932"/>
                <a:gd name="connsiteY4" fmla="*/ 54968 h 7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32" h="74541">
                  <a:moveTo>
                    <a:pt x="73901" y="54968"/>
                  </a:moveTo>
                  <a:lnTo>
                    <a:pt x="72069" y="0"/>
                  </a:lnTo>
                  <a:lnTo>
                    <a:pt x="0" y="72680"/>
                  </a:lnTo>
                  <a:lnTo>
                    <a:pt x="54357" y="74512"/>
                  </a:lnTo>
                  <a:cubicBezTo>
                    <a:pt x="65962" y="75123"/>
                    <a:pt x="74512" y="65962"/>
                    <a:pt x="73901" y="54968"/>
                  </a:cubicBezTo>
                  <a:close/>
                </a:path>
              </a:pathLst>
            </a:custGeom>
            <a:solidFill>
              <a:schemeClr val="bg2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9" name="גרפיקה 2">
              <a:extLst>
                <a:ext uri="{FF2B5EF4-FFF2-40B4-BE49-F238E27FC236}">
                  <a16:creationId xmlns:a16="http://schemas.microsoft.com/office/drawing/2014/main" id="{1F73C938-49AD-4B3F-BB60-1A3072511368}"/>
                </a:ext>
              </a:extLst>
            </p:cNvPr>
            <p:cNvSpPr/>
            <p:nvPr/>
          </p:nvSpPr>
          <p:spPr>
            <a:xfrm>
              <a:off x="7654280" y="1100170"/>
              <a:ext cx="173760" cy="173301"/>
            </a:xfrm>
            <a:custGeom>
              <a:avLst/>
              <a:gdLst>
                <a:gd name="connsiteX0" fmla="*/ 24736 w 173760"/>
                <a:gd name="connsiteY0" fmla="*/ 24278 h 173301"/>
                <a:gd name="connsiteX1" fmla="*/ 24736 w 173760"/>
                <a:gd name="connsiteY1" fmla="*/ 24278 h 173301"/>
                <a:gd name="connsiteX2" fmla="*/ 24736 w 173760"/>
                <a:gd name="connsiteY2" fmla="*/ 143986 h 173301"/>
                <a:gd name="connsiteX3" fmla="*/ 54052 w 173760"/>
                <a:gd name="connsiteY3" fmla="*/ 173302 h 173301"/>
                <a:gd name="connsiteX4" fmla="*/ 173760 w 173760"/>
                <a:gd name="connsiteY4" fmla="*/ 53594 h 173301"/>
                <a:gd name="connsiteX5" fmla="*/ 143833 w 173760"/>
                <a:gd name="connsiteY5" fmla="*/ 24278 h 173301"/>
                <a:gd name="connsiteX6" fmla="*/ 24736 w 173760"/>
                <a:gd name="connsiteY6" fmla="*/ 24278 h 17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760" h="173301">
                  <a:moveTo>
                    <a:pt x="24736" y="24278"/>
                  </a:move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54052" y="173302"/>
                  </a:lnTo>
                  <a:lnTo>
                    <a:pt x="173760" y="53594"/>
                  </a:lnTo>
                  <a:lnTo>
                    <a:pt x="143833" y="24278"/>
                  </a:lnTo>
                  <a:cubicBezTo>
                    <a:pt x="110852" y="-8093"/>
                    <a:pt x="57106" y="-8093"/>
                    <a:pt x="24736" y="24278"/>
                  </a:cubicBezTo>
                  <a:close/>
                </a:path>
              </a:pathLst>
            </a:custGeom>
            <a:solidFill>
              <a:schemeClr val="accent1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0" name="גרפיקה 2">
              <a:extLst>
                <a:ext uri="{FF2B5EF4-FFF2-40B4-BE49-F238E27FC236}">
                  <a16:creationId xmlns:a16="http://schemas.microsoft.com/office/drawing/2014/main" id="{404D8757-B5E1-4B6B-95C4-B4C710805BD5}"/>
                </a:ext>
              </a:extLst>
            </p:cNvPr>
            <p:cNvSpPr/>
            <p:nvPr/>
          </p:nvSpPr>
          <p:spPr>
            <a:xfrm>
              <a:off x="7651226" y="1100170"/>
              <a:ext cx="609420" cy="608962"/>
            </a:xfrm>
            <a:custGeom>
              <a:avLst/>
              <a:gdLst>
                <a:gd name="connsiteX0" fmla="*/ 476084 w 609420"/>
                <a:gd name="connsiteY0" fmla="*/ 595334 h 608962"/>
                <a:gd name="connsiteX1" fmla="*/ 586631 w 609420"/>
                <a:gd name="connsiteY1" fmla="*/ 608771 h 608962"/>
                <a:gd name="connsiteX2" fmla="*/ 609229 w 609420"/>
                <a:gd name="connsiteY2" fmla="*/ 586173 h 608962"/>
                <a:gd name="connsiteX3" fmla="*/ 595793 w 609420"/>
                <a:gd name="connsiteY3" fmla="*/ 475626 h 608962"/>
                <a:gd name="connsiteX4" fmla="*/ 144444 w 609420"/>
                <a:gd name="connsiteY4" fmla="*/ 24278 h 608962"/>
                <a:gd name="connsiteX5" fmla="*/ 24736 w 609420"/>
                <a:gd name="connsiteY5" fmla="*/ 24278 h 608962"/>
                <a:gd name="connsiteX6" fmla="*/ 24736 w 609420"/>
                <a:gd name="connsiteY6" fmla="*/ 24278 h 608962"/>
                <a:gd name="connsiteX7" fmla="*/ 24736 w 609420"/>
                <a:gd name="connsiteY7" fmla="*/ 143986 h 608962"/>
                <a:gd name="connsiteX8" fmla="*/ 476084 w 609420"/>
                <a:gd name="connsiteY8" fmla="*/ 595334 h 60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0" h="608962">
                  <a:moveTo>
                    <a:pt x="476084" y="595334"/>
                  </a:moveTo>
                  <a:lnTo>
                    <a:pt x="586631" y="608771"/>
                  </a:lnTo>
                  <a:cubicBezTo>
                    <a:pt x="599457" y="610603"/>
                    <a:pt x="611062" y="598999"/>
                    <a:pt x="609229" y="586173"/>
                  </a:cubicBezTo>
                  <a:lnTo>
                    <a:pt x="595793" y="475626"/>
                  </a:lnTo>
                  <a:lnTo>
                    <a:pt x="144444" y="24278"/>
                  </a:lnTo>
                  <a:cubicBezTo>
                    <a:pt x="111463" y="-8093"/>
                    <a:pt x="57716" y="-8093"/>
                    <a:pt x="24736" y="24278"/>
                  </a:cubicBez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476084" y="595334"/>
                  </a:lnTo>
                  <a:close/>
                </a:path>
              </a:pathLst>
            </a:custGeom>
            <a:noFill/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31" name="גרפיקה 2">
              <a:extLst>
                <a:ext uri="{FF2B5EF4-FFF2-40B4-BE49-F238E27FC236}">
                  <a16:creationId xmlns:a16="http://schemas.microsoft.com/office/drawing/2014/main" id="{69CA24B4-D081-4EAC-AC8C-C3B3E7782DFE}"/>
                </a:ext>
              </a:extLst>
            </p:cNvPr>
            <p:cNvSpPr/>
            <p:nvPr/>
          </p:nvSpPr>
          <p:spPr>
            <a:xfrm>
              <a:off x="7707721" y="1153764"/>
              <a:ext cx="119708" cy="119708"/>
            </a:xfrm>
            <a:custGeom>
              <a:avLst/>
              <a:gdLst>
                <a:gd name="connsiteX0" fmla="*/ 0 w 119708"/>
                <a:gd name="connsiteY0" fmla="*/ 119708 h 119708"/>
                <a:gd name="connsiteX1" fmla="*/ 119708 w 119708"/>
                <a:gd name="connsiteY1" fmla="*/ 0 h 11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708" h="119708">
                  <a:moveTo>
                    <a:pt x="0" y="119708"/>
                  </a:moveTo>
                  <a:lnTo>
                    <a:pt x="11970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2" name="גרפיקה 2">
              <a:extLst>
                <a:ext uri="{FF2B5EF4-FFF2-40B4-BE49-F238E27FC236}">
                  <a16:creationId xmlns:a16="http://schemas.microsoft.com/office/drawing/2014/main" id="{FD50B801-3AD7-4339-99ED-14C7CFE79ABE}"/>
                </a:ext>
              </a:extLst>
            </p:cNvPr>
            <p:cNvSpPr/>
            <p:nvPr/>
          </p:nvSpPr>
          <p:spPr>
            <a:xfrm>
              <a:off x="7766354" y="1263700"/>
              <a:ext cx="231476" cy="231476"/>
            </a:xfrm>
            <a:custGeom>
              <a:avLst/>
              <a:gdLst>
                <a:gd name="connsiteX0" fmla="*/ 0 w 231476"/>
                <a:gd name="connsiteY0" fmla="*/ 0 h 231476"/>
                <a:gd name="connsiteX1" fmla="*/ 231477 w 231476"/>
                <a:gd name="connsiteY1" fmla="*/ 231476 h 23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476" h="231476">
                  <a:moveTo>
                    <a:pt x="0" y="0"/>
                  </a:moveTo>
                  <a:lnTo>
                    <a:pt x="231477" y="231476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" name="גרפיקה 2">
              <a:extLst>
                <a:ext uri="{FF2B5EF4-FFF2-40B4-BE49-F238E27FC236}">
                  <a16:creationId xmlns:a16="http://schemas.microsoft.com/office/drawing/2014/main" id="{0EE51974-120E-48DB-9F9C-38747E49FC7D}"/>
                </a:ext>
              </a:extLst>
            </p:cNvPr>
            <p:cNvSpPr/>
            <p:nvPr/>
          </p:nvSpPr>
          <p:spPr>
            <a:xfrm>
              <a:off x="7898888" y="1291184"/>
              <a:ext cx="261403" cy="262014"/>
            </a:xfrm>
            <a:custGeom>
              <a:avLst/>
              <a:gdLst>
                <a:gd name="connsiteX0" fmla="*/ 0 w 261403"/>
                <a:gd name="connsiteY0" fmla="*/ 0 h 262014"/>
                <a:gd name="connsiteX1" fmla="*/ 261404 w 261403"/>
                <a:gd name="connsiteY1" fmla="*/ 262014 h 2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3" h="262014">
                  <a:moveTo>
                    <a:pt x="0" y="0"/>
                  </a:moveTo>
                  <a:lnTo>
                    <a:pt x="261404" y="262014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5" name="גרפיקה 2">
              <a:extLst>
                <a:ext uri="{FF2B5EF4-FFF2-40B4-BE49-F238E27FC236}">
                  <a16:creationId xmlns:a16="http://schemas.microsoft.com/office/drawing/2014/main" id="{DDFB5C17-249E-4D51-8C8E-2C2BE281B177}"/>
                </a:ext>
              </a:extLst>
            </p:cNvPr>
            <p:cNvSpPr/>
            <p:nvPr/>
          </p:nvSpPr>
          <p:spPr>
            <a:xfrm>
              <a:off x="8182279" y="1632597"/>
              <a:ext cx="71458" cy="72069"/>
            </a:xfrm>
            <a:custGeom>
              <a:avLst/>
              <a:gdLst>
                <a:gd name="connsiteX0" fmla="*/ 0 w 71458"/>
                <a:gd name="connsiteY0" fmla="*/ 72069 h 72069"/>
                <a:gd name="connsiteX1" fmla="*/ 71458 w 71458"/>
                <a:gd name="connsiteY1" fmla="*/ 0 h 7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58" h="72069">
                  <a:moveTo>
                    <a:pt x="0" y="72069"/>
                  </a:moveTo>
                  <a:lnTo>
                    <a:pt x="7145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147621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5555" y="831896"/>
            <a:ext cx="6362842" cy="3683000"/>
          </a:xfrm>
        </p:spPr>
        <p:txBody>
          <a:bodyPr anchor="t"/>
          <a:lstStyle/>
          <a:p>
            <a:pPr marL="133350" indent="0">
              <a:buNone/>
            </a:pP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he-IL" sz="16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דוגמה </a:t>
            </a:r>
            <a:br>
              <a:rPr lang="en-US" sz="1600" b="1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he-IL" sz="16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מיון וקטור</a:t>
            </a:r>
            <a:endParaRPr lang="he-IL" sz="1600" b="1" dirty="0">
              <a:solidFill>
                <a:schemeClr val="bg2"/>
              </a:solidFill>
              <a:latin typeface="Consolas" panose="020B0609020204030204" pitchFamily="49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  <a:endParaRPr lang="en-IL" dirty="0"/>
          </a:p>
        </p:txBody>
      </p:sp>
      <p:sp>
        <p:nvSpPr>
          <p:cNvPr id="40" name="Google Shape;199;p19">
            <a:extLst>
              <a:ext uri="{FF2B5EF4-FFF2-40B4-BE49-F238E27FC236}">
                <a16:creationId xmlns:a16="http://schemas.microsoft.com/office/drawing/2014/main" id="{54FE863E-54B4-4866-A0F9-3EF7C8BD3325}"/>
              </a:ext>
            </a:extLst>
          </p:cNvPr>
          <p:cNvSpPr txBox="1">
            <a:spLocks/>
          </p:cNvSpPr>
          <p:nvPr/>
        </p:nvSpPr>
        <p:spPr>
          <a:xfrm>
            <a:off x="8378397" y="656465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סינטקס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41" name="קבוצה 175">
            <a:extLst>
              <a:ext uri="{FF2B5EF4-FFF2-40B4-BE49-F238E27FC236}">
                <a16:creationId xmlns:a16="http://schemas.microsoft.com/office/drawing/2014/main" id="{E2B6C2A7-F3BB-40F5-98BC-636C9E96445B}"/>
              </a:ext>
            </a:extLst>
          </p:cNvPr>
          <p:cNvGrpSpPr/>
          <p:nvPr/>
        </p:nvGrpSpPr>
        <p:grpSpPr>
          <a:xfrm>
            <a:off x="8488349" y="94876"/>
            <a:ext cx="544069" cy="582046"/>
            <a:chOff x="3767023" y="1166439"/>
            <a:chExt cx="544069" cy="582046"/>
          </a:xfrm>
        </p:grpSpPr>
        <p:grpSp>
          <p:nvGrpSpPr>
            <p:cNvPr id="42" name="גרפיקה 167">
              <a:extLst>
                <a:ext uri="{FF2B5EF4-FFF2-40B4-BE49-F238E27FC236}">
                  <a16:creationId xmlns:a16="http://schemas.microsoft.com/office/drawing/2014/main" id="{F3AEAD1B-4E17-4223-BCDE-3C008638DFE4}"/>
                </a:ext>
              </a:extLst>
            </p:cNvPr>
            <p:cNvGrpSpPr/>
            <p:nvPr/>
          </p:nvGrpSpPr>
          <p:grpSpPr>
            <a:xfrm>
              <a:off x="3767023" y="1330570"/>
              <a:ext cx="203330" cy="417915"/>
              <a:chOff x="3767023" y="1330570"/>
              <a:chExt cx="203330" cy="417915"/>
            </a:xfrm>
            <a:solidFill>
              <a:schemeClr val="accent1"/>
            </a:solidFill>
          </p:grpSpPr>
          <p:sp>
            <p:nvSpPr>
              <p:cNvPr id="48" name="גרפיקה 167">
                <a:extLst>
                  <a:ext uri="{FF2B5EF4-FFF2-40B4-BE49-F238E27FC236}">
                    <a16:creationId xmlns:a16="http://schemas.microsoft.com/office/drawing/2014/main" id="{9C6ABD66-DE09-4A66-9D36-34F7FD56115A}"/>
                  </a:ext>
                </a:extLst>
              </p:cNvPr>
              <p:cNvSpPr/>
              <p:nvPr/>
            </p:nvSpPr>
            <p:spPr>
              <a:xfrm>
                <a:off x="3767365" y="1330570"/>
                <a:ext cx="183531" cy="408187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2627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9" name="גרפיקה 167">
                <a:extLst>
                  <a:ext uri="{FF2B5EF4-FFF2-40B4-BE49-F238E27FC236}">
                    <a16:creationId xmlns:a16="http://schemas.microsoft.com/office/drawing/2014/main" id="{38E2EC26-4837-488C-814A-9AAB65D7692B}"/>
                  </a:ext>
                </a:extLst>
              </p:cNvPr>
              <p:cNvSpPr/>
              <p:nvPr/>
            </p:nvSpPr>
            <p:spPr>
              <a:xfrm>
                <a:off x="3767365" y="1330570"/>
                <a:ext cx="183531" cy="408187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2627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50" name="גרפיקה 167">
                <a:extLst>
                  <a:ext uri="{FF2B5EF4-FFF2-40B4-BE49-F238E27FC236}">
                    <a16:creationId xmlns:a16="http://schemas.microsoft.com/office/drawing/2014/main" id="{27A75FF0-9DF2-45D1-8A5A-D59BB7F4B145}"/>
                  </a:ext>
                </a:extLst>
              </p:cNvPr>
              <p:cNvSpPr/>
              <p:nvPr/>
            </p:nvSpPr>
            <p:spPr>
              <a:xfrm>
                <a:off x="3767023" y="1335250"/>
                <a:ext cx="203330" cy="413235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45" name="גרפיקה 167">
              <a:extLst>
                <a:ext uri="{FF2B5EF4-FFF2-40B4-BE49-F238E27FC236}">
                  <a16:creationId xmlns:a16="http://schemas.microsoft.com/office/drawing/2014/main" id="{7D2BD211-0F75-4DBD-85CF-8DAB69C3A7F4}"/>
                </a:ext>
              </a:extLst>
            </p:cNvPr>
            <p:cNvSpPr/>
            <p:nvPr/>
          </p:nvSpPr>
          <p:spPr>
            <a:xfrm>
              <a:off x="3828322" y="1198674"/>
              <a:ext cx="183531" cy="408850"/>
            </a:xfrm>
            <a:custGeom>
              <a:avLst/>
              <a:gdLst>
                <a:gd name="connsiteX0" fmla="*/ 41079 w 183531"/>
                <a:gd name="connsiteY0" fmla="*/ 42450 h 408850"/>
                <a:gd name="connsiteX1" fmla="*/ 0 w 183531"/>
                <a:gd name="connsiteY1" fmla="*/ 25885 h 408850"/>
                <a:gd name="connsiteX2" fmla="*/ 1325 w 183531"/>
                <a:gd name="connsiteY2" fmla="*/ 45 h 408850"/>
                <a:gd name="connsiteX3" fmla="*/ 68907 w 183531"/>
                <a:gd name="connsiteY3" fmla="*/ 19260 h 408850"/>
                <a:gd name="connsiteX4" fmla="*/ 104023 w 183531"/>
                <a:gd name="connsiteY4" fmla="*/ 74916 h 408850"/>
                <a:gd name="connsiteX5" fmla="*/ 116612 w 183531"/>
                <a:gd name="connsiteY5" fmla="*/ 117983 h 408850"/>
                <a:gd name="connsiteX6" fmla="*/ 137814 w 183531"/>
                <a:gd name="connsiteY6" fmla="*/ 151111 h 408850"/>
                <a:gd name="connsiteX7" fmla="*/ 174918 w 183531"/>
                <a:gd name="connsiteY7" fmla="*/ 154424 h 408850"/>
                <a:gd name="connsiteX8" fmla="*/ 182206 w 183531"/>
                <a:gd name="connsiteY8" fmla="*/ 179601 h 408850"/>
                <a:gd name="connsiteX9" fmla="*/ 183532 w 183531"/>
                <a:gd name="connsiteY9" fmla="*/ 184239 h 408850"/>
                <a:gd name="connsiteX10" fmla="*/ 153716 w 183531"/>
                <a:gd name="connsiteY10" fmla="*/ 207429 h 408850"/>
                <a:gd name="connsiteX11" fmla="*/ 153716 w 183531"/>
                <a:gd name="connsiteY11" fmla="*/ 247183 h 408850"/>
                <a:gd name="connsiteX12" fmla="*/ 166305 w 183531"/>
                <a:gd name="connsiteY12" fmla="*/ 290250 h 408850"/>
                <a:gd name="connsiteX13" fmla="*/ 166967 w 183531"/>
                <a:gd name="connsiteY13" fmla="*/ 355845 h 408850"/>
                <a:gd name="connsiteX14" fmla="*/ 120588 w 183531"/>
                <a:gd name="connsiteY14" fmla="*/ 408850 h 408850"/>
                <a:gd name="connsiteX15" fmla="*/ 105348 w 183531"/>
                <a:gd name="connsiteY15" fmla="*/ 387648 h 408850"/>
                <a:gd name="connsiteX16" fmla="*/ 130526 w 183531"/>
                <a:gd name="connsiteY16" fmla="*/ 351207 h 408850"/>
                <a:gd name="connsiteX17" fmla="*/ 126551 w 183531"/>
                <a:gd name="connsiteY17" fmla="*/ 301514 h 408850"/>
                <a:gd name="connsiteX18" fmla="*/ 113962 w 183531"/>
                <a:gd name="connsiteY18" fmla="*/ 258447 h 408850"/>
                <a:gd name="connsiteX19" fmla="*/ 111312 w 183531"/>
                <a:gd name="connsiteY19" fmla="*/ 217368 h 408850"/>
                <a:gd name="connsiteX20" fmla="*/ 129864 w 183531"/>
                <a:gd name="connsiteY20" fmla="*/ 183577 h 408850"/>
                <a:gd name="connsiteX21" fmla="*/ 96072 w 183531"/>
                <a:gd name="connsiteY21" fmla="*/ 165025 h 408850"/>
                <a:gd name="connsiteX22" fmla="*/ 76195 w 183531"/>
                <a:gd name="connsiteY22" fmla="*/ 129246 h 408850"/>
                <a:gd name="connsiteX23" fmla="*/ 64932 w 183531"/>
                <a:gd name="connsiteY23" fmla="*/ 86842 h 408850"/>
                <a:gd name="connsiteX24" fmla="*/ 41079 w 183531"/>
                <a:gd name="connsiteY24" fmla="*/ 42450 h 4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3531" h="408850">
                  <a:moveTo>
                    <a:pt x="41079" y="42450"/>
                  </a:moveTo>
                  <a:cubicBezTo>
                    <a:pt x="30478" y="31849"/>
                    <a:pt x="17227" y="26548"/>
                    <a:pt x="0" y="25885"/>
                  </a:cubicBezTo>
                  <a:lnTo>
                    <a:pt x="1325" y="45"/>
                  </a:lnTo>
                  <a:cubicBezTo>
                    <a:pt x="30478" y="-617"/>
                    <a:pt x="53006" y="6008"/>
                    <a:pt x="68907" y="19260"/>
                  </a:cubicBezTo>
                  <a:cubicBezTo>
                    <a:pt x="85471" y="32511"/>
                    <a:pt x="96735" y="51063"/>
                    <a:pt x="104023" y="74916"/>
                  </a:cubicBezTo>
                  <a:lnTo>
                    <a:pt x="116612" y="117983"/>
                  </a:lnTo>
                  <a:cubicBezTo>
                    <a:pt x="121250" y="133884"/>
                    <a:pt x="128538" y="144485"/>
                    <a:pt x="137814" y="151111"/>
                  </a:cubicBezTo>
                  <a:cubicBezTo>
                    <a:pt x="147753" y="157737"/>
                    <a:pt x="159679" y="158399"/>
                    <a:pt x="174918" y="154424"/>
                  </a:cubicBezTo>
                  <a:lnTo>
                    <a:pt x="182206" y="179601"/>
                  </a:lnTo>
                  <a:lnTo>
                    <a:pt x="183532" y="184239"/>
                  </a:lnTo>
                  <a:cubicBezTo>
                    <a:pt x="168293" y="188877"/>
                    <a:pt x="158354" y="196166"/>
                    <a:pt x="153716" y="207429"/>
                  </a:cubicBezTo>
                  <a:cubicBezTo>
                    <a:pt x="149078" y="218030"/>
                    <a:pt x="149078" y="231282"/>
                    <a:pt x="153716" y="247183"/>
                  </a:cubicBezTo>
                  <a:lnTo>
                    <a:pt x="166305" y="290250"/>
                  </a:lnTo>
                  <a:cubicBezTo>
                    <a:pt x="173593" y="314103"/>
                    <a:pt x="173593" y="335968"/>
                    <a:pt x="166967" y="355845"/>
                  </a:cubicBezTo>
                  <a:cubicBezTo>
                    <a:pt x="160342" y="375722"/>
                    <a:pt x="145103" y="393611"/>
                    <a:pt x="120588" y="408850"/>
                  </a:cubicBezTo>
                  <a:lnTo>
                    <a:pt x="105348" y="387648"/>
                  </a:lnTo>
                  <a:cubicBezTo>
                    <a:pt x="119262" y="378372"/>
                    <a:pt x="127876" y="365783"/>
                    <a:pt x="130526" y="351207"/>
                  </a:cubicBezTo>
                  <a:cubicBezTo>
                    <a:pt x="133176" y="336630"/>
                    <a:pt x="131851" y="320066"/>
                    <a:pt x="126551" y="301514"/>
                  </a:cubicBezTo>
                  <a:lnTo>
                    <a:pt x="113962" y="258447"/>
                  </a:lnTo>
                  <a:cubicBezTo>
                    <a:pt x="109986" y="243871"/>
                    <a:pt x="108661" y="230619"/>
                    <a:pt x="111312" y="217368"/>
                  </a:cubicBezTo>
                  <a:cubicBezTo>
                    <a:pt x="113962" y="204779"/>
                    <a:pt x="119925" y="193515"/>
                    <a:pt x="129864" y="183577"/>
                  </a:cubicBezTo>
                  <a:cubicBezTo>
                    <a:pt x="115950" y="180927"/>
                    <a:pt x="104686" y="174963"/>
                    <a:pt x="96072" y="165025"/>
                  </a:cubicBezTo>
                  <a:cubicBezTo>
                    <a:pt x="86797" y="155749"/>
                    <a:pt x="80171" y="143823"/>
                    <a:pt x="76195" y="129246"/>
                  </a:cubicBezTo>
                  <a:lnTo>
                    <a:pt x="64932" y="86842"/>
                  </a:lnTo>
                  <a:cubicBezTo>
                    <a:pt x="58969" y="67627"/>
                    <a:pt x="51018" y="53051"/>
                    <a:pt x="41079" y="42450"/>
                  </a:cubicBezTo>
                  <a:close/>
                </a:path>
              </a:pathLst>
            </a:custGeom>
            <a:solidFill>
              <a:schemeClr val="bg2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6" name="גרפיקה 167">
              <a:extLst>
                <a:ext uri="{FF2B5EF4-FFF2-40B4-BE49-F238E27FC236}">
                  <a16:creationId xmlns:a16="http://schemas.microsoft.com/office/drawing/2014/main" id="{AD6799C2-522D-44DA-8468-A0B42A17FFF7}"/>
                </a:ext>
              </a:extLst>
            </p:cNvPr>
            <p:cNvSpPr/>
            <p:nvPr/>
          </p:nvSpPr>
          <p:spPr>
            <a:xfrm>
              <a:off x="4093349" y="1392189"/>
              <a:ext cx="151065" cy="206058"/>
            </a:xfrm>
            <a:custGeom>
              <a:avLst/>
              <a:gdLst>
                <a:gd name="connsiteX0" fmla="*/ 98723 w 151065"/>
                <a:gd name="connsiteY0" fmla="*/ 153716 h 206058"/>
                <a:gd name="connsiteX1" fmla="*/ 36441 w 151065"/>
                <a:gd name="connsiteY1" fmla="*/ 206059 h 206058"/>
                <a:gd name="connsiteX2" fmla="*/ 0 w 151065"/>
                <a:gd name="connsiteY2" fmla="*/ 172268 h 206058"/>
                <a:gd name="connsiteX3" fmla="*/ 38429 w 151065"/>
                <a:gd name="connsiteY3" fmla="*/ 123900 h 206058"/>
                <a:gd name="connsiteX4" fmla="*/ 60956 w 151065"/>
                <a:gd name="connsiteY4" fmla="*/ 65594 h 206058"/>
                <a:gd name="connsiteX5" fmla="*/ 77521 w 151065"/>
                <a:gd name="connsiteY5" fmla="*/ 0 h 206058"/>
                <a:gd name="connsiteX6" fmla="*/ 151066 w 151065"/>
                <a:gd name="connsiteY6" fmla="*/ 19215 h 206058"/>
                <a:gd name="connsiteX7" fmla="*/ 135164 w 151065"/>
                <a:gd name="connsiteY7" fmla="*/ 83484 h 206058"/>
                <a:gd name="connsiteX8" fmla="*/ 98723 w 151065"/>
                <a:gd name="connsiteY8" fmla="*/ 153716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65" h="206058">
                  <a:moveTo>
                    <a:pt x="98723" y="153716"/>
                  </a:moveTo>
                  <a:cubicBezTo>
                    <a:pt x="80833" y="176243"/>
                    <a:pt x="60294" y="193470"/>
                    <a:pt x="36441" y="206059"/>
                  </a:cubicBezTo>
                  <a:lnTo>
                    <a:pt x="0" y="172268"/>
                  </a:lnTo>
                  <a:cubicBezTo>
                    <a:pt x="15902" y="158354"/>
                    <a:pt x="28490" y="141790"/>
                    <a:pt x="38429" y="123900"/>
                  </a:cubicBezTo>
                  <a:cubicBezTo>
                    <a:pt x="48368" y="106011"/>
                    <a:pt x="55656" y="86134"/>
                    <a:pt x="60956" y="65594"/>
                  </a:cubicBezTo>
                  <a:lnTo>
                    <a:pt x="77521" y="0"/>
                  </a:lnTo>
                  <a:lnTo>
                    <a:pt x="151066" y="19215"/>
                  </a:lnTo>
                  <a:lnTo>
                    <a:pt x="135164" y="83484"/>
                  </a:lnTo>
                  <a:cubicBezTo>
                    <a:pt x="128538" y="107999"/>
                    <a:pt x="116612" y="131189"/>
                    <a:pt x="98723" y="153716"/>
                  </a:cubicBezTo>
                  <a:close/>
                </a:path>
              </a:pathLst>
            </a:custGeom>
            <a:solidFill>
              <a:srgbClr val="CAF25B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7" name="גרפיקה 167">
              <a:extLst>
                <a:ext uri="{FF2B5EF4-FFF2-40B4-BE49-F238E27FC236}">
                  <a16:creationId xmlns:a16="http://schemas.microsoft.com/office/drawing/2014/main" id="{3EAF91F8-559C-4CCC-A67A-E4480270D43B}"/>
                </a:ext>
              </a:extLst>
            </p:cNvPr>
            <p:cNvSpPr/>
            <p:nvPr/>
          </p:nvSpPr>
          <p:spPr>
            <a:xfrm>
              <a:off x="4200265" y="1166439"/>
              <a:ext cx="110827" cy="107657"/>
            </a:xfrm>
            <a:custGeom>
              <a:avLst/>
              <a:gdLst>
                <a:gd name="connsiteX0" fmla="*/ 24273 w 110827"/>
                <a:gd name="connsiteY0" fmla="*/ 7765 h 107657"/>
                <a:gd name="connsiteX1" fmla="*/ 68003 w 110827"/>
                <a:gd name="connsiteY1" fmla="*/ 2464 h 107657"/>
                <a:gd name="connsiteX2" fmla="*/ 104444 w 110827"/>
                <a:gd name="connsiteY2" fmla="*/ 27642 h 107657"/>
                <a:gd name="connsiteX3" fmla="*/ 109082 w 110827"/>
                <a:gd name="connsiteY3" fmla="*/ 68058 h 107657"/>
                <a:gd name="connsiteX4" fmla="*/ 85892 w 110827"/>
                <a:gd name="connsiteY4" fmla="*/ 100524 h 107657"/>
                <a:gd name="connsiteX5" fmla="*/ 42162 w 110827"/>
                <a:gd name="connsiteY5" fmla="*/ 105162 h 107657"/>
                <a:gd name="connsiteX6" fmla="*/ 6384 w 110827"/>
                <a:gd name="connsiteY6" fmla="*/ 80647 h 107657"/>
                <a:gd name="connsiteX7" fmla="*/ 1746 w 110827"/>
                <a:gd name="connsiteY7" fmla="*/ 41556 h 107657"/>
                <a:gd name="connsiteX8" fmla="*/ 24273 w 110827"/>
                <a:gd name="connsiteY8" fmla="*/ 7765 h 1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27" h="107657">
                  <a:moveTo>
                    <a:pt x="24273" y="7765"/>
                  </a:moveTo>
                  <a:cubicBezTo>
                    <a:pt x="35537" y="-186"/>
                    <a:pt x="50113" y="-2174"/>
                    <a:pt x="68003" y="2464"/>
                  </a:cubicBezTo>
                  <a:cubicBezTo>
                    <a:pt x="85892" y="7102"/>
                    <a:pt x="97818" y="15053"/>
                    <a:pt x="104444" y="27642"/>
                  </a:cubicBezTo>
                  <a:cubicBezTo>
                    <a:pt x="111070" y="40231"/>
                    <a:pt x="112395" y="53482"/>
                    <a:pt x="109082" y="68058"/>
                  </a:cubicBezTo>
                  <a:cubicBezTo>
                    <a:pt x="105769" y="82635"/>
                    <a:pt x="97818" y="93236"/>
                    <a:pt x="85892" y="100524"/>
                  </a:cubicBezTo>
                  <a:cubicBezTo>
                    <a:pt x="73966" y="107813"/>
                    <a:pt x="59389" y="109800"/>
                    <a:pt x="42162" y="105162"/>
                  </a:cubicBezTo>
                  <a:cubicBezTo>
                    <a:pt x="24273" y="100524"/>
                    <a:pt x="12347" y="92573"/>
                    <a:pt x="6384" y="80647"/>
                  </a:cubicBezTo>
                  <a:cubicBezTo>
                    <a:pt x="-242" y="68721"/>
                    <a:pt x="-1567" y="55470"/>
                    <a:pt x="1746" y="41556"/>
                  </a:cubicBezTo>
                  <a:cubicBezTo>
                    <a:pt x="5721" y="26979"/>
                    <a:pt x="13009" y="15715"/>
                    <a:pt x="24273" y="7765"/>
                  </a:cubicBezTo>
                  <a:close/>
                </a:path>
              </a:pathLst>
            </a:custGeom>
            <a:solidFill>
              <a:srgbClr val="CAF25B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17" name="Google Shape;364;p28">
            <a:extLst>
              <a:ext uri="{FF2B5EF4-FFF2-40B4-BE49-F238E27FC236}">
                <a16:creationId xmlns:a16="http://schemas.microsoft.com/office/drawing/2014/main" id="{2BA90604-7901-4EF9-931F-C1810C41CB2B}"/>
              </a:ext>
            </a:extLst>
          </p:cNvPr>
          <p:cNvGrpSpPr/>
          <p:nvPr/>
        </p:nvGrpSpPr>
        <p:grpSpPr>
          <a:xfrm>
            <a:off x="1035402" y="1127462"/>
            <a:ext cx="5183507" cy="3642279"/>
            <a:chOff x="539998" y="2088763"/>
            <a:chExt cx="4208640" cy="3021578"/>
          </a:xfrm>
        </p:grpSpPr>
        <p:sp>
          <p:nvSpPr>
            <p:cNvPr id="18" name="Google Shape;365;p28">
              <a:extLst>
                <a:ext uri="{FF2B5EF4-FFF2-40B4-BE49-F238E27FC236}">
                  <a16:creationId xmlns:a16="http://schemas.microsoft.com/office/drawing/2014/main" id="{91D352AF-751D-4F17-B5C1-D38DE1CFB274}"/>
                </a:ext>
              </a:extLst>
            </p:cNvPr>
            <p:cNvSpPr/>
            <p:nvPr/>
          </p:nvSpPr>
          <p:spPr>
            <a:xfrm>
              <a:off x="540000" y="2096738"/>
              <a:ext cx="4208638" cy="3013603"/>
            </a:xfrm>
            <a:prstGeom prst="roundRect">
              <a:avLst>
                <a:gd name="adj" fmla="val 7378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6000" tIns="414000" rIns="126000" bIns="91425" anchor="t" anchorCtr="0">
              <a:noAutofit/>
            </a:bodyPr>
            <a:lstStyle/>
            <a:p>
              <a:pPr algn="l" rtl="0"/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#include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A31515"/>
                  </a:solidFill>
                  <a:latin typeface="Consolas" panose="020B0609020204030204" pitchFamily="49" charset="0"/>
                </a:rPr>
                <a:t>&lt;algorithm&gt;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 rtl="0"/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#include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A31515"/>
                  </a:solidFill>
                  <a:latin typeface="Consolas" panose="020B0609020204030204" pitchFamily="49" charset="0"/>
                </a:rPr>
                <a:t>&lt;vector&gt;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 rtl="0"/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 rtl="0"/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main()</a:t>
              </a:r>
            </a:p>
            <a:p>
              <a:pPr algn="l" rtl="0"/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{</a:t>
              </a:r>
            </a:p>
            <a:p>
              <a:pPr marL="360363" lvl="1" algn="l" rtl="0"/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std::</a:t>
              </a:r>
              <a:r>
                <a:rPr lang="en-US" dirty="0">
                  <a:solidFill>
                    <a:srgbClr val="2B91AF"/>
                  </a:solidFill>
                  <a:latin typeface="Consolas" panose="020B0609020204030204" pitchFamily="49" charset="0"/>
                </a:rPr>
                <a:t>vector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myVec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marL="360363" lvl="1" algn="l" rtl="0"/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myVec.push_back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(4);</a:t>
              </a:r>
            </a:p>
            <a:p>
              <a:pPr marL="360363" lvl="1" algn="l" rtl="0"/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myVec.push_back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(5);</a:t>
              </a:r>
            </a:p>
            <a:p>
              <a:pPr marL="360363" lvl="1" algn="l" rtl="0"/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myVec.push_back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(1);</a:t>
              </a:r>
            </a:p>
            <a:p>
              <a:pPr marL="360363" lvl="1" algn="l" rtl="0"/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myVec.push_back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(3);</a:t>
              </a:r>
            </a:p>
            <a:p>
              <a:pPr marL="360363" lvl="1" algn="l" rtl="0"/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myVec.push_back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(2);</a:t>
              </a:r>
            </a:p>
            <a:p>
              <a:pPr marL="360363" lvl="1" algn="l" rtl="0"/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marL="360363" lvl="1" algn="l" rtl="0"/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std::sort(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myVec.begin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(),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myVec.end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());</a:t>
              </a:r>
            </a:p>
            <a:p>
              <a:pPr algn="l" rtl="0"/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en-US" dirty="0"/>
            </a:p>
          </p:txBody>
        </p:sp>
        <p:sp>
          <p:nvSpPr>
            <p:cNvPr id="19" name="Google Shape;366;p28">
              <a:extLst>
                <a:ext uri="{FF2B5EF4-FFF2-40B4-BE49-F238E27FC236}">
                  <a16:creationId xmlns:a16="http://schemas.microsoft.com/office/drawing/2014/main" id="{8F5CD168-C772-47B0-BCCF-EAECF27731AE}"/>
                </a:ext>
              </a:extLst>
            </p:cNvPr>
            <p:cNvSpPr/>
            <p:nvPr/>
          </p:nvSpPr>
          <p:spPr>
            <a:xfrm>
              <a:off x="539998" y="2088763"/>
              <a:ext cx="4208638" cy="294600"/>
            </a:xfrm>
            <a:prstGeom prst="round2SameRect">
              <a:avLst>
                <a:gd name="adj1" fmla="val 37680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0" name="Google Shape;367;p28">
              <a:extLst>
                <a:ext uri="{FF2B5EF4-FFF2-40B4-BE49-F238E27FC236}">
                  <a16:creationId xmlns:a16="http://schemas.microsoft.com/office/drawing/2014/main" id="{4A68868F-2841-421E-84D0-52CB86D38B6C}"/>
                </a:ext>
              </a:extLst>
            </p:cNvPr>
            <p:cNvSpPr/>
            <p:nvPr/>
          </p:nvSpPr>
          <p:spPr>
            <a:xfrm>
              <a:off x="660850" y="2192263"/>
              <a:ext cx="89065" cy="890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368;p28">
              <a:extLst>
                <a:ext uri="{FF2B5EF4-FFF2-40B4-BE49-F238E27FC236}">
                  <a16:creationId xmlns:a16="http://schemas.microsoft.com/office/drawing/2014/main" id="{9FEEC8BF-0F83-478D-8F56-F69AD154B8D4}"/>
                </a:ext>
              </a:extLst>
            </p:cNvPr>
            <p:cNvSpPr/>
            <p:nvPr/>
          </p:nvSpPr>
          <p:spPr>
            <a:xfrm>
              <a:off x="836025" y="2192263"/>
              <a:ext cx="89065" cy="890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369;p28">
              <a:extLst>
                <a:ext uri="{FF2B5EF4-FFF2-40B4-BE49-F238E27FC236}">
                  <a16:creationId xmlns:a16="http://schemas.microsoft.com/office/drawing/2014/main" id="{15351B6C-ACF5-49AD-AB01-FA390AAE28EA}"/>
                </a:ext>
              </a:extLst>
            </p:cNvPr>
            <p:cNvSpPr/>
            <p:nvPr/>
          </p:nvSpPr>
          <p:spPr>
            <a:xfrm>
              <a:off x="1011200" y="2192263"/>
              <a:ext cx="89065" cy="890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5" name="Google Shape;332;p25">
            <a:extLst>
              <a:ext uri="{FF2B5EF4-FFF2-40B4-BE49-F238E27FC236}">
                <a16:creationId xmlns:a16="http://schemas.microsoft.com/office/drawing/2014/main" id="{3E224241-DE9A-4758-9537-A45A166DA777}"/>
              </a:ext>
            </a:extLst>
          </p:cNvPr>
          <p:cNvSpPr/>
          <p:nvPr/>
        </p:nvSpPr>
        <p:spPr>
          <a:xfrm>
            <a:off x="6532386" y="2617059"/>
            <a:ext cx="1405890" cy="375034"/>
          </a:xfrm>
          <a:prstGeom prst="roundRect">
            <a:avLst>
              <a:gd name="adj" fmla="val 13439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000000" algn="bl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rtl="1"/>
            <a:r>
              <a:rPr lang="he-IL" sz="1200" dirty="0">
                <a:solidFill>
                  <a:schemeClr val="dk1"/>
                </a:solidFill>
                <a:latin typeface="Arimo"/>
                <a:ea typeface="Arimo"/>
                <a:cs typeface="+mn-cs"/>
                <a:sym typeface="Arimo"/>
              </a:rPr>
              <a:t>שימוש ב-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+mn-cs"/>
                <a:sym typeface="Arimo"/>
              </a:rPr>
              <a:t>iterators</a:t>
            </a:r>
            <a:endParaRPr lang="en-US" sz="1200" b="1" dirty="0">
              <a:solidFill>
                <a:schemeClr val="dk1"/>
              </a:solidFill>
              <a:latin typeface="Arimo"/>
              <a:ea typeface="Arimo"/>
              <a:cs typeface="+mn-cs"/>
              <a:sym typeface="Arimo"/>
            </a:endParaRPr>
          </a:p>
        </p:txBody>
      </p:sp>
      <p:cxnSp>
        <p:nvCxnSpPr>
          <p:cNvPr id="26" name="Google Shape;333;p25">
            <a:extLst>
              <a:ext uri="{FF2B5EF4-FFF2-40B4-BE49-F238E27FC236}">
                <a16:creationId xmlns:a16="http://schemas.microsoft.com/office/drawing/2014/main" id="{6AC2794A-C644-48C3-8C7A-BEF31C519C00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3450167" y="2992093"/>
            <a:ext cx="3785164" cy="122854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333;p25">
            <a:extLst>
              <a:ext uri="{FF2B5EF4-FFF2-40B4-BE49-F238E27FC236}">
                <a16:creationId xmlns:a16="http://schemas.microsoft.com/office/drawing/2014/main" id="{F87A6CEC-3843-48A9-8659-7B2FF808A171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4782765" y="2992093"/>
            <a:ext cx="2452566" cy="122854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0379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4167" y="1380189"/>
            <a:ext cx="7122094" cy="1191561"/>
          </a:xfrm>
        </p:spPr>
        <p:txBody>
          <a:bodyPr anchor="t"/>
          <a:lstStyle/>
          <a:p>
            <a:pPr marL="342900" indent="-342900"/>
            <a:r>
              <a:rPr lang="he-IL" sz="18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שאלה</a:t>
            </a:r>
            <a:r>
              <a:rPr lang="he-IL" sz="1800" b="1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:</a:t>
            </a:r>
            <a:r>
              <a:rPr lang="en-US" sz="1800" b="1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he-IL" sz="18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מה אם נרצה למיין וקטור שמכיל </a:t>
            </a:r>
            <a:r>
              <a:rPr lang="he-IL" sz="1800" b="1" dirty="0">
                <a:solidFill>
                  <a:schemeClr val="accent3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אובייקט מורכב</a:t>
            </a:r>
            <a:r>
              <a:rPr lang="he-IL" sz="18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?</a:t>
            </a:r>
            <a:endParaRPr lang="he-IL" sz="18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838200" lvl="1" indent="-342900" algn="r"/>
            <a:r>
              <a:rPr lang="he-IL" sz="1600" dirty="0"/>
              <a:t>ניתן לממש עבור האובייקט העמסת אופרטור &gt;</a:t>
            </a:r>
          </a:p>
          <a:p>
            <a:pPr marL="838200" lvl="1" indent="-342900" algn="r"/>
            <a:r>
              <a:rPr lang="he-IL" sz="1600" dirty="0"/>
              <a:t>ניתן להגדיר פונקציית השוואה ולהגיד ל-</a:t>
            </a:r>
            <a:r>
              <a:rPr lang="en-US" sz="1600" dirty="0"/>
              <a:t>sort</a:t>
            </a:r>
            <a:r>
              <a:rPr lang="he-IL" sz="1600" dirty="0"/>
              <a:t> להשתמש בה</a:t>
            </a:r>
            <a:br>
              <a:rPr lang="he-IL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  <a:endParaRPr lang="en-IL" dirty="0"/>
          </a:p>
        </p:txBody>
      </p:sp>
      <p:sp>
        <p:nvSpPr>
          <p:cNvPr id="17" name="Google Shape;232;p19">
            <a:extLst>
              <a:ext uri="{FF2B5EF4-FFF2-40B4-BE49-F238E27FC236}">
                <a16:creationId xmlns:a16="http://schemas.microsoft.com/office/drawing/2014/main" id="{CC3DC994-439B-4B31-A5A0-FDD733C037C6}"/>
              </a:ext>
            </a:extLst>
          </p:cNvPr>
          <p:cNvSpPr txBox="1">
            <a:spLocks/>
          </p:cNvSpPr>
          <p:nvPr/>
        </p:nvSpPr>
        <p:spPr>
          <a:xfrm>
            <a:off x="8374532" y="641351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חשוב!</a:t>
            </a:r>
          </a:p>
        </p:txBody>
      </p:sp>
      <p:grpSp>
        <p:nvGrpSpPr>
          <p:cNvPr id="18" name="גרפיקה 342">
            <a:extLst>
              <a:ext uri="{FF2B5EF4-FFF2-40B4-BE49-F238E27FC236}">
                <a16:creationId xmlns:a16="http://schemas.microsoft.com/office/drawing/2014/main" id="{0B66C9BB-AEA1-4E0C-9A86-5A89F2AF452B}"/>
              </a:ext>
            </a:extLst>
          </p:cNvPr>
          <p:cNvGrpSpPr/>
          <p:nvPr/>
        </p:nvGrpSpPr>
        <p:grpSpPr>
          <a:xfrm>
            <a:off x="8387452" y="86271"/>
            <a:ext cx="687649" cy="639170"/>
            <a:chOff x="1671636" y="2187978"/>
            <a:chExt cx="687649" cy="639170"/>
          </a:xfrm>
        </p:grpSpPr>
        <p:sp>
          <p:nvSpPr>
            <p:cNvPr id="19" name="גרפיקה 342">
              <a:extLst>
                <a:ext uri="{FF2B5EF4-FFF2-40B4-BE49-F238E27FC236}">
                  <a16:creationId xmlns:a16="http://schemas.microsoft.com/office/drawing/2014/main" id="{BCE26E54-3EC7-432E-B6B6-B8D6F3865577}"/>
                </a:ext>
              </a:extLst>
            </p:cNvPr>
            <p:cNvSpPr/>
            <p:nvPr/>
          </p:nvSpPr>
          <p:spPr>
            <a:xfrm>
              <a:off x="1949728" y="2727978"/>
              <a:ext cx="190222" cy="99170"/>
            </a:xfrm>
            <a:custGeom>
              <a:avLst/>
              <a:gdLst>
                <a:gd name="connsiteX0" fmla="*/ 190174 w 190222"/>
                <a:gd name="connsiteY0" fmla="*/ 0 h 99170"/>
                <a:gd name="connsiteX1" fmla="*/ 104087 w 190222"/>
                <a:gd name="connsiteY1" fmla="*/ 98609 h 99170"/>
                <a:gd name="connsiteX2" fmla="*/ 0 w 190222"/>
                <a:gd name="connsiteY2" fmla="*/ 19565 h 9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222" h="99170">
                  <a:moveTo>
                    <a:pt x="190174" y="0"/>
                  </a:moveTo>
                  <a:cubicBezTo>
                    <a:pt x="191739" y="50087"/>
                    <a:pt x="154957" y="93913"/>
                    <a:pt x="104087" y="98609"/>
                  </a:cubicBezTo>
                  <a:cubicBezTo>
                    <a:pt x="53217" y="104087"/>
                    <a:pt x="7826" y="68869"/>
                    <a:pt x="0" y="19565"/>
                  </a:cubicBezTo>
                </a:path>
              </a:pathLst>
            </a:custGeom>
            <a:solidFill>
              <a:schemeClr val="accent2"/>
            </a:solidFill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0" name="גרפיקה 342">
              <a:extLst>
                <a:ext uri="{FF2B5EF4-FFF2-40B4-BE49-F238E27FC236}">
                  <a16:creationId xmlns:a16="http://schemas.microsoft.com/office/drawing/2014/main" id="{78A69B44-48BC-4447-B1B2-48641BE77DCD}"/>
                </a:ext>
              </a:extLst>
            </p:cNvPr>
            <p:cNvSpPr/>
            <p:nvPr/>
          </p:nvSpPr>
          <p:spPr>
            <a:xfrm>
              <a:off x="1671636" y="2238065"/>
              <a:ext cx="76178" cy="279391"/>
            </a:xfrm>
            <a:custGeom>
              <a:avLst/>
              <a:gdLst>
                <a:gd name="connsiteX0" fmla="*/ 22179 w 76178"/>
                <a:gd name="connsiteY0" fmla="*/ 279391 h 279391"/>
                <a:gd name="connsiteX1" fmla="*/ 1831 w 76178"/>
                <a:gd name="connsiteY1" fmla="*/ 210522 h 279391"/>
                <a:gd name="connsiteX2" fmla="*/ 4961 w 76178"/>
                <a:gd name="connsiteY2" fmla="*/ 132261 h 279391"/>
                <a:gd name="connsiteX3" fmla="*/ 30787 w 76178"/>
                <a:gd name="connsiteY3" fmla="*/ 58696 h 279391"/>
                <a:gd name="connsiteX4" fmla="*/ 74614 w 76178"/>
                <a:gd name="connsiteY4" fmla="*/ 1565 h 279391"/>
                <a:gd name="connsiteX5" fmla="*/ 76179 w 76178"/>
                <a:gd name="connsiteY5" fmla="*/ 0 h 2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78" h="279391">
                  <a:moveTo>
                    <a:pt x="22179" y="279391"/>
                  </a:moveTo>
                  <a:cubicBezTo>
                    <a:pt x="12005" y="259043"/>
                    <a:pt x="4961" y="235565"/>
                    <a:pt x="1831" y="210522"/>
                  </a:cubicBezTo>
                  <a:cubicBezTo>
                    <a:pt x="-1299" y="185478"/>
                    <a:pt x="-517" y="158869"/>
                    <a:pt x="4961" y="132261"/>
                  </a:cubicBezTo>
                  <a:cubicBezTo>
                    <a:pt x="9657" y="105652"/>
                    <a:pt x="18266" y="81391"/>
                    <a:pt x="30787" y="58696"/>
                  </a:cubicBezTo>
                  <a:cubicBezTo>
                    <a:pt x="42527" y="36000"/>
                    <a:pt x="57396" y="17217"/>
                    <a:pt x="74614" y="1565"/>
                  </a:cubicBezTo>
                  <a:cubicBezTo>
                    <a:pt x="75396" y="783"/>
                    <a:pt x="76179" y="783"/>
                    <a:pt x="76179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1" name="גרפיקה 342">
              <a:extLst>
                <a:ext uri="{FF2B5EF4-FFF2-40B4-BE49-F238E27FC236}">
                  <a16:creationId xmlns:a16="http://schemas.microsoft.com/office/drawing/2014/main" id="{5CB6FDBA-1706-4F7D-BA54-B02FD2566394}"/>
                </a:ext>
              </a:extLst>
            </p:cNvPr>
            <p:cNvSpPr/>
            <p:nvPr/>
          </p:nvSpPr>
          <p:spPr>
            <a:xfrm>
              <a:off x="1742276" y="2299109"/>
              <a:ext cx="47017" cy="174521"/>
            </a:xfrm>
            <a:custGeom>
              <a:avLst/>
              <a:gdLst>
                <a:gd name="connsiteX0" fmla="*/ 11017 w 47017"/>
                <a:gd name="connsiteY0" fmla="*/ 174522 h 174521"/>
                <a:gd name="connsiteX1" fmla="*/ 3191 w 47017"/>
                <a:gd name="connsiteY1" fmla="*/ 84522 h 174521"/>
                <a:gd name="connsiteX2" fmla="*/ 43887 w 47017"/>
                <a:gd name="connsiteY2" fmla="*/ 3130 h 174521"/>
                <a:gd name="connsiteX3" fmla="*/ 47017 w 47017"/>
                <a:gd name="connsiteY3" fmla="*/ 0 h 17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7" h="174521">
                  <a:moveTo>
                    <a:pt x="11017" y="174522"/>
                  </a:moveTo>
                  <a:cubicBezTo>
                    <a:pt x="61" y="148696"/>
                    <a:pt x="-3070" y="116609"/>
                    <a:pt x="3191" y="84522"/>
                  </a:cubicBezTo>
                  <a:cubicBezTo>
                    <a:pt x="9452" y="52435"/>
                    <a:pt x="23539" y="23478"/>
                    <a:pt x="43887" y="3130"/>
                  </a:cubicBezTo>
                  <a:cubicBezTo>
                    <a:pt x="44669" y="2348"/>
                    <a:pt x="46234" y="1565"/>
                    <a:pt x="47017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2" name="גרפיקה 342">
              <a:extLst>
                <a:ext uri="{FF2B5EF4-FFF2-40B4-BE49-F238E27FC236}">
                  <a16:creationId xmlns:a16="http://schemas.microsoft.com/office/drawing/2014/main" id="{3619AFCD-CDEC-48FD-A361-98B4691FEE24}"/>
                </a:ext>
              </a:extLst>
            </p:cNvPr>
            <p:cNvSpPr/>
            <p:nvPr/>
          </p:nvSpPr>
          <p:spPr>
            <a:xfrm>
              <a:off x="2242423" y="2187978"/>
              <a:ext cx="116862" cy="262173"/>
            </a:xfrm>
            <a:custGeom>
              <a:avLst/>
              <a:gdLst>
                <a:gd name="connsiteX0" fmla="*/ 110348 w 116862"/>
                <a:gd name="connsiteY0" fmla="*/ 262174 h 262173"/>
                <a:gd name="connsiteX1" fmla="*/ 115826 w 116862"/>
                <a:gd name="connsiteY1" fmla="*/ 190956 h 262173"/>
                <a:gd name="connsiteX2" fmla="*/ 97043 w 116862"/>
                <a:gd name="connsiteY2" fmla="*/ 115043 h 262173"/>
                <a:gd name="connsiteX3" fmla="*/ 57130 w 116862"/>
                <a:gd name="connsiteY3" fmla="*/ 48522 h 262173"/>
                <a:gd name="connsiteX4" fmla="*/ 2348 w 116862"/>
                <a:gd name="connsiteY4" fmla="*/ 1565 h 262173"/>
                <a:gd name="connsiteX5" fmla="*/ 0 w 116862"/>
                <a:gd name="connsiteY5" fmla="*/ 0 h 26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862" h="262173">
                  <a:moveTo>
                    <a:pt x="110348" y="262174"/>
                  </a:moveTo>
                  <a:cubicBezTo>
                    <a:pt x="116609" y="240261"/>
                    <a:pt x="118174" y="216000"/>
                    <a:pt x="115826" y="190956"/>
                  </a:cubicBezTo>
                  <a:cubicBezTo>
                    <a:pt x="113478" y="165130"/>
                    <a:pt x="107217" y="140087"/>
                    <a:pt x="97043" y="115043"/>
                  </a:cubicBezTo>
                  <a:cubicBezTo>
                    <a:pt x="86870" y="90000"/>
                    <a:pt x="73565" y="68087"/>
                    <a:pt x="57130" y="48522"/>
                  </a:cubicBezTo>
                  <a:cubicBezTo>
                    <a:pt x="40696" y="28957"/>
                    <a:pt x="22696" y="13304"/>
                    <a:pt x="2348" y="1565"/>
                  </a:cubicBezTo>
                  <a:cubicBezTo>
                    <a:pt x="1565" y="783"/>
                    <a:pt x="783" y="783"/>
                    <a:pt x="0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" name="גרפיקה 342">
              <a:extLst>
                <a:ext uri="{FF2B5EF4-FFF2-40B4-BE49-F238E27FC236}">
                  <a16:creationId xmlns:a16="http://schemas.microsoft.com/office/drawing/2014/main" id="{28D31AAF-ABE1-416D-A939-03BCA156FA0C}"/>
                </a:ext>
              </a:extLst>
            </p:cNvPr>
            <p:cNvSpPr/>
            <p:nvPr/>
          </p:nvSpPr>
          <p:spPr>
            <a:xfrm>
              <a:off x="2214250" y="2255283"/>
              <a:ext cx="73783" cy="163565"/>
            </a:xfrm>
            <a:custGeom>
              <a:avLst/>
              <a:gdLst>
                <a:gd name="connsiteX0" fmla="*/ 71217 w 73783"/>
                <a:gd name="connsiteY0" fmla="*/ 163565 h 163565"/>
                <a:gd name="connsiteX1" fmla="*/ 60261 w 73783"/>
                <a:gd name="connsiteY1" fmla="*/ 73565 h 163565"/>
                <a:gd name="connsiteX2" fmla="*/ 3913 w 73783"/>
                <a:gd name="connsiteY2" fmla="*/ 2348 h 163565"/>
                <a:gd name="connsiteX3" fmla="*/ 0 w 73783"/>
                <a:gd name="connsiteY3" fmla="*/ 0 h 16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83" h="163565">
                  <a:moveTo>
                    <a:pt x="71217" y="163565"/>
                  </a:moveTo>
                  <a:cubicBezTo>
                    <a:pt x="76696" y="136174"/>
                    <a:pt x="73565" y="104087"/>
                    <a:pt x="60261" y="73565"/>
                  </a:cubicBezTo>
                  <a:cubicBezTo>
                    <a:pt x="47739" y="43043"/>
                    <a:pt x="27391" y="18000"/>
                    <a:pt x="3913" y="2348"/>
                  </a:cubicBezTo>
                  <a:cubicBezTo>
                    <a:pt x="3130" y="1565"/>
                    <a:pt x="1565" y="783"/>
                    <a:pt x="0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33" name="גרפיקה 342">
              <a:extLst>
                <a:ext uri="{FF2B5EF4-FFF2-40B4-BE49-F238E27FC236}">
                  <a16:creationId xmlns:a16="http://schemas.microsoft.com/office/drawing/2014/main" id="{15E447B5-8576-4AA6-B978-738800DABB89}"/>
                </a:ext>
              </a:extLst>
            </p:cNvPr>
            <p:cNvGrpSpPr/>
            <p:nvPr/>
          </p:nvGrpSpPr>
          <p:grpSpPr>
            <a:xfrm>
              <a:off x="1765741" y="2205978"/>
              <a:ext cx="551589" cy="570521"/>
              <a:chOff x="1765741" y="2205978"/>
              <a:chExt cx="551589" cy="570521"/>
            </a:xfrm>
          </p:grpSpPr>
          <p:sp>
            <p:nvSpPr>
              <p:cNvPr id="36" name="גרפיקה 342">
                <a:extLst>
                  <a:ext uri="{FF2B5EF4-FFF2-40B4-BE49-F238E27FC236}">
                    <a16:creationId xmlns:a16="http://schemas.microsoft.com/office/drawing/2014/main" id="{9335EDC1-876C-4D03-A4E6-3E3D899AD47B}"/>
                  </a:ext>
                </a:extLst>
              </p:cNvPr>
              <p:cNvSpPr/>
              <p:nvPr/>
            </p:nvSpPr>
            <p:spPr>
              <a:xfrm>
                <a:off x="1781467" y="2221631"/>
                <a:ext cx="520708" cy="539999"/>
              </a:xfrm>
              <a:custGeom>
                <a:avLst/>
                <a:gdLst>
                  <a:gd name="connsiteX0" fmla="*/ 31304 w 520708"/>
                  <a:gd name="connsiteY0" fmla="*/ 540000 h 539999"/>
                  <a:gd name="connsiteX1" fmla="*/ 10174 w 520708"/>
                  <a:gd name="connsiteY1" fmla="*/ 531391 h 539999"/>
                  <a:gd name="connsiteX2" fmla="*/ 0 w 520708"/>
                  <a:gd name="connsiteY2" fmla="*/ 507130 h 539999"/>
                  <a:gd name="connsiteX3" fmla="*/ 33652 w 520708"/>
                  <a:gd name="connsiteY3" fmla="*/ 414000 h 539999"/>
                  <a:gd name="connsiteX4" fmla="*/ 45391 w 520708"/>
                  <a:gd name="connsiteY4" fmla="*/ 315391 h 539999"/>
                  <a:gd name="connsiteX5" fmla="*/ 43826 w 520708"/>
                  <a:gd name="connsiteY5" fmla="*/ 298956 h 539999"/>
                  <a:gd name="connsiteX6" fmla="*/ 43043 w 520708"/>
                  <a:gd name="connsiteY6" fmla="*/ 292695 h 539999"/>
                  <a:gd name="connsiteX7" fmla="*/ 46957 w 520708"/>
                  <a:gd name="connsiteY7" fmla="*/ 186261 h 539999"/>
                  <a:gd name="connsiteX8" fmla="*/ 136957 w 520708"/>
                  <a:gd name="connsiteY8" fmla="*/ 72783 h 539999"/>
                  <a:gd name="connsiteX9" fmla="*/ 154174 w 520708"/>
                  <a:gd name="connsiteY9" fmla="*/ 29739 h 539999"/>
                  <a:gd name="connsiteX10" fmla="*/ 209739 w 520708"/>
                  <a:gd name="connsiteY10" fmla="*/ 783 h 539999"/>
                  <a:gd name="connsiteX11" fmla="*/ 219913 w 520708"/>
                  <a:gd name="connsiteY11" fmla="*/ 0 h 539999"/>
                  <a:gd name="connsiteX12" fmla="*/ 270000 w 520708"/>
                  <a:gd name="connsiteY12" fmla="*/ 17217 h 539999"/>
                  <a:gd name="connsiteX13" fmla="*/ 295826 w 520708"/>
                  <a:gd name="connsiteY13" fmla="*/ 56348 h 539999"/>
                  <a:gd name="connsiteX14" fmla="*/ 406957 w 520708"/>
                  <a:gd name="connsiteY14" fmla="*/ 149478 h 539999"/>
                  <a:gd name="connsiteX15" fmla="*/ 432783 w 520708"/>
                  <a:gd name="connsiteY15" fmla="*/ 252000 h 539999"/>
                  <a:gd name="connsiteX16" fmla="*/ 433565 w 520708"/>
                  <a:gd name="connsiteY16" fmla="*/ 259043 h 539999"/>
                  <a:gd name="connsiteX17" fmla="*/ 435913 w 520708"/>
                  <a:gd name="connsiteY17" fmla="*/ 275478 h 539999"/>
                  <a:gd name="connsiteX18" fmla="*/ 468000 w 520708"/>
                  <a:gd name="connsiteY18" fmla="*/ 369391 h 539999"/>
                  <a:gd name="connsiteX19" fmla="*/ 519652 w 520708"/>
                  <a:gd name="connsiteY19" fmla="*/ 453913 h 539999"/>
                  <a:gd name="connsiteX20" fmla="*/ 514957 w 520708"/>
                  <a:gd name="connsiteY20" fmla="*/ 478956 h 539999"/>
                  <a:gd name="connsiteX21" fmla="*/ 492261 w 520708"/>
                  <a:gd name="connsiteY21" fmla="*/ 492261 h 539999"/>
                  <a:gd name="connsiteX22" fmla="*/ 34435 w 520708"/>
                  <a:gd name="connsiteY22" fmla="*/ 539217 h 539999"/>
                  <a:gd name="connsiteX23" fmla="*/ 31304 w 520708"/>
                  <a:gd name="connsiteY23" fmla="*/ 540000 h 539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20708" h="539999">
                    <a:moveTo>
                      <a:pt x="31304" y="540000"/>
                    </a:moveTo>
                    <a:cubicBezTo>
                      <a:pt x="23478" y="540000"/>
                      <a:pt x="15652" y="536869"/>
                      <a:pt x="10174" y="531391"/>
                    </a:cubicBezTo>
                    <a:cubicBezTo>
                      <a:pt x="3913" y="525130"/>
                      <a:pt x="0" y="516521"/>
                      <a:pt x="0" y="507130"/>
                    </a:cubicBezTo>
                    <a:cubicBezTo>
                      <a:pt x="783" y="488347"/>
                      <a:pt x="6261" y="450782"/>
                      <a:pt x="33652" y="414000"/>
                    </a:cubicBezTo>
                    <a:cubicBezTo>
                      <a:pt x="52435" y="388956"/>
                      <a:pt x="48522" y="351391"/>
                      <a:pt x="45391" y="315391"/>
                    </a:cubicBezTo>
                    <a:cubicBezTo>
                      <a:pt x="44609" y="309913"/>
                      <a:pt x="44609" y="304435"/>
                      <a:pt x="43826" y="298956"/>
                    </a:cubicBezTo>
                    <a:cubicBezTo>
                      <a:pt x="43826" y="297391"/>
                      <a:pt x="43826" y="295043"/>
                      <a:pt x="43043" y="292695"/>
                    </a:cubicBezTo>
                    <a:cubicBezTo>
                      <a:pt x="40696" y="272348"/>
                      <a:pt x="36000" y="230869"/>
                      <a:pt x="46957" y="186261"/>
                    </a:cubicBezTo>
                    <a:cubicBezTo>
                      <a:pt x="60261" y="135391"/>
                      <a:pt x="90000" y="97826"/>
                      <a:pt x="136957" y="72783"/>
                    </a:cubicBezTo>
                    <a:cubicBezTo>
                      <a:pt x="138522" y="59478"/>
                      <a:pt x="143217" y="43826"/>
                      <a:pt x="154174" y="29739"/>
                    </a:cubicBezTo>
                    <a:cubicBezTo>
                      <a:pt x="167478" y="13304"/>
                      <a:pt x="186261" y="3130"/>
                      <a:pt x="209739" y="783"/>
                    </a:cubicBezTo>
                    <a:cubicBezTo>
                      <a:pt x="212870" y="783"/>
                      <a:pt x="216783" y="0"/>
                      <a:pt x="219913" y="0"/>
                    </a:cubicBezTo>
                    <a:cubicBezTo>
                      <a:pt x="239478" y="0"/>
                      <a:pt x="255913" y="6261"/>
                      <a:pt x="270000" y="17217"/>
                    </a:cubicBezTo>
                    <a:cubicBezTo>
                      <a:pt x="284087" y="28957"/>
                      <a:pt x="291913" y="43826"/>
                      <a:pt x="295826" y="56348"/>
                    </a:cubicBezTo>
                    <a:cubicBezTo>
                      <a:pt x="345913" y="71217"/>
                      <a:pt x="383478" y="102522"/>
                      <a:pt x="406957" y="149478"/>
                    </a:cubicBezTo>
                    <a:cubicBezTo>
                      <a:pt x="427304" y="190174"/>
                      <a:pt x="431217" y="231652"/>
                      <a:pt x="432783" y="252000"/>
                    </a:cubicBezTo>
                    <a:cubicBezTo>
                      <a:pt x="432783" y="255130"/>
                      <a:pt x="433565" y="257478"/>
                      <a:pt x="433565" y="259043"/>
                    </a:cubicBezTo>
                    <a:cubicBezTo>
                      <a:pt x="434348" y="264522"/>
                      <a:pt x="435130" y="270000"/>
                      <a:pt x="435913" y="275478"/>
                    </a:cubicBezTo>
                    <a:cubicBezTo>
                      <a:pt x="440609" y="313043"/>
                      <a:pt x="444522" y="349043"/>
                      <a:pt x="468000" y="369391"/>
                    </a:cubicBezTo>
                    <a:cubicBezTo>
                      <a:pt x="502435" y="399913"/>
                      <a:pt x="514957" y="435913"/>
                      <a:pt x="519652" y="453913"/>
                    </a:cubicBezTo>
                    <a:cubicBezTo>
                      <a:pt x="522000" y="462521"/>
                      <a:pt x="520435" y="471913"/>
                      <a:pt x="514957" y="478956"/>
                    </a:cubicBezTo>
                    <a:cubicBezTo>
                      <a:pt x="509478" y="486000"/>
                      <a:pt x="501652" y="491478"/>
                      <a:pt x="492261" y="492261"/>
                    </a:cubicBezTo>
                    <a:lnTo>
                      <a:pt x="34435" y="539217"/>
                    </a:lnTo>
                    <a:cubicBezTo>
                      <a:pt x="33652" y="540000"/>
                      <a:pt x="32870" y="540000"/>
                      <a:pt x="31304" y="540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65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7" name="גרפיקה 342">
                <a:extLst>
                  <a:ext uri="{FF2B5EF4-FFF2-40B4-BE49-F238E27FC236}">
                    <a16:creationId xmlns:a16="http://schemas.microsoft.com/office/drawing/2014/main" id="{84FE092F-FDD5-40C7-87EB-09F4D1A2292B}"/>
                  </a:ext>
                </a:extLst>
              </p:cNvPr>
              <p:cNvSpPr/>
              <p:nvPr/>
            </p:nvSpPr>
            <p:spPr>
              <a:xfrm>
                <a:off x="1765741" y="2205978"/>
                <a:ext cx="551589" cy="570521"/>
              </a:xfrm>
              <a:custGeom>
                <a:avLst/>
                <a:gdLst>
                  <a:gd name="connsiteX0" fmla="*/ 236422 w 551589"/>
                  <a:gd name="connsiteY0" fmla="*/ 31304 h 570521"/>
                  <a:gd name="connsiteX1" fmla="*/ 276335 w 551589"/>
                  <a:gd name="connsiteY1" fmla="*/ 45391 h 570521"/>
                  <a:gd name="connsiteX2" fmla="*/ 299813 w 551589"/>
                  <a:gd name="connsiteY2" fmla="*/ 85304 h 570521"/>
                  <a:gd name="connsiteX3" fmla="*/ 409378 w 551589"/>
                  <a:gd name="connsiteY3" fmla="*/ 172174 h 570521"/>
                  <a:gd name="connsiteX4" fmla="*/ 433639 w 551589"/>
                  <a:gd name="connsiteY4" fmla="*/ 269217 h 570521"/>
                  <a:gd name="connsiteX5" fmla="*/ 434422 w 551589"/>
                  <a:gd name="connsiteY5" fmla="*/ 276261 h 570521"/>
                  <a:gd name="connsiteX6" fmla="*/ 436769 w 551589"/>
                  <a:gd name="connsiteY6" fmla="*/ 292695 h 570521"/>
                  <a:gd name="connsiteX7" fmla="*/ 473552 w 551589"/>
                  <a:gd name="connsiteY7" fmla="*/ 396782 h 570521"/>
                  <a:gd name="connsiteX8" fmla="*/ 520509 w 551589"/>
                  <a:gd name="connsiteY8" fmla="*/ 473478 h 570521"/>
                  <a:gd name="connsiteX9" fmla="*/ 518161 w 551589"/>
                  <a:gd name="connsiteY9" fmla="*/ 486000 h 570521"/>
                  <a:gd name="connsiteX10" fmla="*/ 507204 w 551589"/>
                  <a:gd name="connsiteY10" fmla="*/ 492261 h 570521"/>
                  <a:gd name="connsiteX11" fmla="*/ 49378 w 551589"/>
                  <a:gd name="connsiteY11" fmla="*/ 539217 h 570521"/>
                  <a:gd name="connsiteX12" fmla="*/ 47813 w 551589"/>
                  <a:gd name="connsiteY12" fmla="*/ 539217 h 570521"/>
                  <a:gd name="connsiteX13" fmla="*/ 36856 w 551589"/>
                  <a:gd name="connsiteY13" fmla="*/ 535304 h 570521"/>
                  <a:gd name="connsiteX14" fmla="*/ 31378 w 551589"/>
                  <a:gd name="connsiteY14" fmla="*/ 523565 h 570521"/>
                  <a:gd name="connsiteX15" fmla="*/ 61900 w 551589"/>
                  <a:gd name="connsiteY15" fmla="*/ 439043 h 570521"/>
                  <a:gd name="connsiteX16" fmla="*/ 76769 w 551589"/>
                  <a:gd name="connsiteY16" fmla="*/ 329478 h 570521"/>
                  <a:gd name="connsiteX17" fmla="*/ 75204 w 551589"/>
                  <a:gd name="connsiteY17" fmla="*/ 313043 h 570521"/>
                  <a:gd name="connsiteX18" fmla="*/ 74422 w 551589"/>
                  <a:gd name="connsiteY18" fmla="*/ 306000 h 570521"/>
                  <a:gd name="connsiteX19" fmla="*/ 78335 w 551589"/>
                  <a:gd name="connsiteY19" fmla="*/ 205826 h 570521"/>
                  <a:gd name="connsiteX20" fmla="*/ 167552 w 551589"/>
                  <a:gd name="connsiteY20" fmla="*/ 98609 h 570521"/>
                  <a:gd name="connsiteX21" fmla="*/ 182422 w 551589"/>
                  <a:gd name="connsiteY21" fmla="*/ 54783 h 570521"/>
                  <a:gd name="connsiteX22" fmla="*/ 227813 w 551589"/>
                  <a:gd name="connsiteY22" fmla="*/ 32087 h 570521"/>
                  <a:gd name="connsiteX23" fmla="*/ 236422 w 551589"/>
                  <a:gd name="connsiteY23" fmla="*/ 31304 h 570521"/>
                  <a:gd name="connsiteX24" fmla="*/ 236422 w 551589"/>
                  <a:gd name="connsiteY24" fmla="*/ 0 h 570521"/>
                  <a:gd name="connsiteX25" fmla="*/ 224682 w 551589"/>
                  <a:gd name="connsiteY25" fmla="*/ 783 h 570521"/>
                  <a:gd name="connsiteX26" fmla="*/ 158161 w 551589"/>
                  <a:gd name="connsiteY26" fmla="*/ 35217 h 570521"/>
                  <a:gd name="connsiteX27" fmla="*/ 138596 w 551589"/>
                  <a:gd name="connsiteY27" fmla="*/ 78261 h 570521"/>
                  <a:gd name="connsiteX28" fmla="*/ 47813 w 551589"/>
                  <a:gd name="connsiteY28" fmla="*/ 198000 h 570521"/>
                  <a:gd name="connsiteX29" fmla="*/ 43117 w 551589"/>
                  <a:gd name="connsiteY29" fmla="*/ 309130 h 570521"/>
                  <a:gd name="connsiteX30" fmla="*/ 43117 w 551589"/>
                  <a:gd name="connsiteY30" fmla="*/ 309913 h 570521"/>
                  <a:gd name="connsiteX31" fmla="*/ 43900 w 551589"/>
                  <a:gd name="connsiteY31" fmla="*/ 315391 h 570521"/>
                  <a:gd name="connsiteX32" fmla="*/ 45465 w 551589"/>
                  <a:gd name="connsiteY32" fmla="*/ 332608 h 570521"/>
                  <a:gd name="connsiteX33" fmla="*/ 36856 w 551589"/>
                  <a:gd name="connsiteY33" fmla="*/ 420261 h 570521"/>
                  <a:gd name="connsiteX34" fmla="*/ 74 w 551589"/>
                  <a:gd name="connsiteY34" fmla="*/ 522000 h 570521"/>
                  <a:gd name="connsiteX35" fmla="*/ 14943 w 551589"/>
                  <a:gd name="connsiteY35" fmla="*/ 558000 h 570521"/>
                  <a:gd name="connsiteX36" fmla="*/ 47030 w 551589"/>
                  <a:gd name="connsiteY36" fmla="*/ 570521 h 570521"/>
                  <a:gd name="connsiteX37" fmla="*/ 51726 w 551589"/>
                  <a:gd name="connsiteY37" fmla="*/ 570521 h 570521"/>
                  <a:gd name="connsiteX38" fmla="*/ 509552 w 551589"/>
                  <a:gd name="connsiteY38" fmla="*/ 523565 h 570521"/>
                  <a:gd name="connsiteX39" fmla="*/ 543204 w 551589"/>
                  <a:gd name="connsiteY39" fmla="*/ 504000 h 570521"/>
                  <a:gd name="connsiteX40" fmla="*/ 550248 w 551589"/>
                  <a:gd name="connsiteY40" fmla="*/ 465652 h 570521"/>
                  <a:gd name="connsiteX41" fmla="*/ 493900 w 551589"/>
                  <a:gd name="connsiteY41" fmla="*/ 373304 h 570521"/>
                  <a:gd name="connsiteX42" fmla="*/ 467291 w 551589"/>
                  <a:gd name="connsiteY42" fmla="*/ 288782 h 570521"/>
                  <a:gd name="connsiteX43" fmla="*/ 464943 w 551589"/>
                  <a:gd name="connsiteY43" fmla="*/ 272348 h 570521"/>
                  <a:gd name="connsiteX44" fmla="*/ 464161 w 551589"/>
                  <a:gd name="connsiteY44" fmla="*/ 266869 h 570521"/>
                  <a:gd name="connsiteX45" fmla="*/ 464161 w 551589"/>
                  <a:gd name="connsiteY45" fmla="*/ 266087 h 570521"/>
                  <a:gd name="connsiteX46" fmla="*/ 436769 w 551589"/>
                  <a:gd name="connsiteY46" fmla="*/ 158087 h 570521"/>
                  <a:gd name="connsiteX47" fmla="*/ 324074 w 551589"/>
                  <a:gd name="connsiteY47" fmla="*/ 59478 h 570521"/>
                  <a:gd name="connsiteX48" fmla="*/ 295900 w 551589"/>
                  <a:gd name="connsiteY48" fmla="*/ 21130 h 570521"/>
                  <a:gd name="connsiteX49" fmla="*/ 236422 w 551589"/>
                  <a:gd name="connsiteY49" fmla="*/ 0 h 570521"/>
                  <a:gd name="connsiteX50" fmla="*/ 236422 w 551589"/>
                  <a:gd name="connsiteY50" fmla="*/ 0 h 57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589" h="570521">
                    <a:moveTo>
                      <a:pt x="236422" y="31304"/>
                    </a:moveTo>
                    <a:cubicBezTo>
                      <a:pt x="252074" y="31304"/>
                      <a:pt x="265378" y="36000"/>
                      <a:pt x="276335" y="45391"/>
                    </a:cubicBezTo>
                    <a:cubicBezTo>
                      <a:pt x="290422" y="57130"/>
                      <a:pt x="296682" y="73565"/>
                      <a:pt x="299813" y="85304"/>
                    </a:cubicBezTo>
                    <a:cubicBezTo>
                      <a:pt x="349900" y="97826"/>
                      <a:pt x="386682" y="127565"/>
                      <a:pt x="409378" y="172174"/>
                    </a:cubicBezTo>
                    <a:cubicBezTo>
                      <a:pt x="428161" y="210522"/>
                      <a:pt x="432074" y="250435"/>
                      <a:pt x="433639" y="269217"/>
                    </a:cubicBezTo>
                    <a:cubicBezTo>
                      <a:pt x="433639" y="272348"/>
                      <a:pt x="434422" y="274695"/>
                      <a:pt x="434422" y="276261"/>
                    </a:cubicBezTo>
                    <a:cubicBezTo>
                      <a:pt x="435204" y="281739"/>
                      <a:pt x="435987" y="287217"/>
                      <a:pt x="436769" y="292695"/>
                    </a:cubicBezTo>
                    <a:cubicBezTo>
                      <a:pt x="441465" y="331826"/>
                      <a:pt x="446161" y="371739"/>
                      <a:pt x="473552" y="396782"/>
                    </a:cubicBezTo>
                    <a:cubicBezTo>
                      <a:pt x="504856" y="424956"/>
                      <a:pt x="516596" y="457043"/>
                      <a:pt x="520509" y="473478"/>
                    </a:cubicBezTo>
                    <a:cubicBezTo>
                      <a:pt x="521291" y="478174"/>
                      <a:pt x="520509" y="482087"/>
                      <a:pt x="518161" y="486000"/>
                    </a:cubicBezTo>
                    <a:cubicBezTo>
                      <a:pt x="515813" y="489913"/>
                      <a:pt x="511900" y="492261"/>
                      <a:pt x="507204" y="492261"/>
                    </a:cubicBezTo>
                    <a:lnTo>
                      <a:pt x="49378" y="539217"/>
                    </a:lnTo>
                    <a:cubicBezTo>
                      <a:pt x="48596" y="539217"/>
                      <a:pt x="48596" y="539217"/>
                      <a:pt x="47813" y="539217"/>
                    </a:cubicBezTo>
                    <a:cubicBezTo>
                      <a:pt x="43900" y="539217"/>
                      <a:pt x="39987" y="537652"/>
                      <a:pt x="36856" y="535304"/>
                    </a:cubicBezTo>
                    <a:cubicBezTo>
                      <a:pt x="33726" y="532174"/>
                      <a:pt x="31378" y="528261"/>
                      <a:pt x="31378" y="523565"/>
                    </a:cubicBezTo>
                    <a:cubicBezTo>
                      <a:pt x="32161" y="506348"/>
                      <a:pt x="36856" y="472695"/>
                      <a:pt x="61900" y="439043"/>
                    </a:cubicBezTo>
                    <a:cubicBezTo>
                      <a:pt x="83813" y="409304"/>
                      <a:pt x="80682" y="368608"/>
                      <a:pt x="76769" y="329478"/>
                    </a:cubicBezTo>
                    <a:cubicBezTo>
                      <a:pt x="75987" y="324000"/>
                      <a:pt x="75987" y="318522"/>
                      <a:pt x="75204" y="313043"/>
                    </a:cubicBezTo>
                    <a:cubicBezTo>
                      <a:pt x="75204" y="311478"/>
                      <a:pt x="74422" y="308348"/>
                      <a:pt x="74422" y="306000"/>
                    </a:cubicBezTo>
                    <a:cubicBezTo>
                      <a:pt x="72074" y="287217"/>
                      <a:pt x="67378" y="247304"/>
                      <a:pt x="78335" y="205826"/>
                    </a:cubicBezTo>
                    <a:cubicBezTo>
                      <a:pt x="90856" y="157304"/>
                      <a:pt x="121378" y="120522"/>
                      <a:pt x="167552" y="98609"/>
                    </a:cubicBezTo>
                    <a:cubicBezTo>
                      <a:pt x="168335" y="86870"/>
                      <a:pt x="170682" y="69652"/>
                      <a:pt x="182422" y="54783"/>
                    </a:cubicBezTo>
                    <a:cubicBezTo>
                      <a:pt x="192595" y="41478"/>
                      <a:pt x="208248" y="33652"/>
                      <a:pt x="227813" y="32087"/>
                    </a:cubicBezTo>
                    <a:cubicBezTo>
                      <a:pt x="230943" y="31304"/>
                      <a:pt x="234074" y="31304"/>
                      <a:pt x="236422" y="31304"/>
                    </a:cubicBezTo>
                    <a:moveTo>
                      <a:pt x="236422" y="0"/>
                    </a:moveTo>
                    <a:cubicBezTo>
                      <a:pt x="232509" y="0"/>
                      <a:pt x="228596" y="0"/>
                      <a:pt x="224682" y="783"/>
                    </a:cubicBezTo>
                    <a:cubicBezTo>
                      <a:pt x="197291" y="3913"/>
                      <a:pt x="173813" y="15652"/>
                      <a:pt x="158161" y="35217"/>
                    </a:cubicBezTo>
                    <a:cubicBezTo>
                      <a:pt x="147204" y="49304"/>
                      <a:pt x="141726" y="64956"/>
                      <a:pt x="138596" y="78261"/>
                    </a:cubicBezTo>
                    <a:cubicBezTo>
                      <a:pt x="92422" y="104869"/>
                      <a:pt x="61900" y="145565"/>
                      <a:pt x="47813" y="198000"/>
                    </a:cubicBezTo>
                    <a:cubicBezTo>
                      <a:pt x="35291" y="244956"/>
                      <a:pt x="40769" y="288782"/>
                      <a:pt x="43117" y="309130"/>
                    </a:cubicBezTo>
                    <a:lnTo>
                      <a:pt x="43117" y="309913"/>
                    </a:lnTo>
                    <a:cubicBezTo>
                      <a:pt x="43117" y="312261"/>
                      <a:pt x="43900" y="313826"/>
                      <a:pt x="43900" y="315391"/>
                    </a:cubicBezTo>
                    <a:cubicBezTo>
                      <a:pt x="44682" y="320869"/>
                      <a:pt x="44682" y="326348"/>
                      <a:pt x="45465" y="332608"/>
                    </a:cubicBezTo>
                    <a:cubicBezTo>
                      <a:pt x="48596" y="367826"/>
                      <a:pt x="51726" y="400695"/>
                      <a:pt x="36856" y="420261"/>
                    </a:cubicBezTo>
                    <a:cubicBezTo>
                      <a:pt x="7117" y="460956"/>
                      <a:pt x="856" y="501652"/>
                      <a:pt x="74" y="522000"/>
                    </a:cubicBezTo>
                    <a:cubicBezTo>
                      <a:pt x="-709" y="535304"/>
                      <a:pt x="4769" y="548608"/>
                      <a:pt x="14943" y="558000"/>
                    </a:cubicBezTo>
                    <a:cubicBezTo>
                      <a:pt x="23552" y="565826"/>
                      <a:pt x="35291" y="570521"/>
                      <a:pt x="47030" y="570521"/>
                    </a:cubicBezTo>
                    <a:cubicBezTo>
                      <a:pt x="48596" y="570521"/>
                      <a:pt x="50161" y="570521"/>
                      <a:pt x="51726" y="570521"/>
                    </a:cubicBezTo>
                    <a:lnTo>
                      <a:pt x="509552" y="523565"/>
                    </a:lnTo>
                    <a:cubicBezTo>
                      <a:pt x="522856" y="522000"/>
                      <a:pt x="535378" y="514956"/>
                      <a:pt x="543204" y="504000"/>
                    </a:cubicBezTo>
                    <a:cubicBezTo>
                      <a:pt x="551030" y="493043"/>
                      <a:pt x="553378" y="478956"/>
                      <a:pt x="550248" y="465652"/>
                    </a:cubicBezTo>
                    <a:cubicBezTo>
                      <a:pt x="545552" y="445304"/>
                      <a:pt x="531465" y="406956"/>
                      <a:pt x="493900" y="373304"/>
                    </a:cubicBezTo>
                    <a:cubicBezTo>
                      <a:pt x="475117" y="356869"/>
                      <a:pt x="471204" y="324000"/>
                      <a:pt x="467291" y="288782"/>
                    </a:cubicBezTo>
                    <a:cubicBezTo>
                      <a:pt x="466509" y="283304"/>
                      <a:pt x="465726" y="277826"/>
                      <a:pt x="464943" y="272348"/>
                    </a:cubicBezTo>
                    <a:cubicBezTo>
                      <a:pt x="464943" y="270782"/>
                      <a:pt x="464943" y="269217"/>
                      <a:pt x="464161" y="266869"/>
                    </a:cubicBezTo>
                    <a:lnTo>
                      <a:pt x="464161" y="266087"/>
                    </a:lnTo>
                    <a:cubicBezTo>
                      <a:pt x="462595" y="244956"/>
                      <a:pt x="458682" y="201130"/>
                      <a:pt x="436769" y="158087"/>
                    </a:cubicBezTo>
                    <a:cubicBezTo>
                      <a:pt x="412509" y="109565"/>
                      <a:pt x="374943" y="76696"/>
                      <a:pt x="324074" y="59478"/>
                    </a:cubicBezTo>
                    <a:cubicBezTo>
                      <a:pt x="318596" y="46956"/>
                      <a:pt x="309987" y="32870"/>
                      <a:pt x="295900" y="21130"/>
                    </a:cubicBezTo>
                    <a:cubicBezTo>
                      <a:pt x="280248" y="7826"/>
                      <a:pt x="259900" y="0"/>
                      <a:pt x="236422" y="0"/>
                    </a:cubicBezTo>
                    <a:lnTo>
                      <a:pt x="236422" y="0"/>
                    </a:lnTo>
                    <a:close/>
                  </a:path>
                </a:pathLst>
              </a:custGeom>
              <a:solidFill>
                <a:schemeClr val="bg2"/>
              </a:solidFill>
              <a:ln w="77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pic>
        <p:nvPicPr>
          <p:cNvPr id="38" name="Picture 3">
            <a:extLst>
              <a:ext uri="{FF2B5EF4-FFF2-40B4-BE49-F238E27FC236}">
                <a16:creationId xmlns:a16="http://schemas.microsoft.com/office/drawing/2014/main" id="{30708FCA-2C7A-4352-B404-B201093F5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2771548"/>
            <a:ext cx="8169435" cy="4002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5AE3FF09-4C55-45D5-814F-323244069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3428829"/>
            <a:ext cx="8169435" cy="10550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16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  <a:endParaRPr lang="en-IL" dirty="0"/>
          </a:p>
        </p:txBody>
      </p:sp>
      <p:sp>
        <p:nvSpPr>
          <p:cNvPr id="5" name="Google Shape;231;p19">
            <a:extLst>
              <a:ext uri="{FF2B5EF4-FFF2-40B4-BE49-F238E27FC236}">
                <a16:creationId xmlns:a16="http://schemas.microsoft.com/office/drawing/2014/main" id="{52B1F672-0F83-44C0-8CAE-678FF1413B31}"/>
              </a:ext>
            </a:extLst>
          </p:cNvPr>
          <p:cNvSpPr/>
          <p:nvPr/>
        </p:nvSpPr>
        <p:spPr>
          <a:xfrm>
            <a:off x="8285405" y="97461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94;p19">
            <a:extLst>
              <a:ext uri="{FF2B5EF4-FFF2-40B4-BE49-F238E27FC236}">
                <a16:creationId xmlns:a16="http://schemas.microsoft.com/office/drawing/2014/main" id="{D9011CE2-FAC0-4928-9924-81DD10134B14}"/>
              </a:ext>
            </a:extLst>
          </p:cNvPr>
          <p:cNvSpPr txBox="1">
            <a:spLocks/>
          </p:cNvSpPr>
          <p:nvPr/>
        </p:nvSpPr>
        <p:spPr>
          <a:xfrm>
            <a:off x="8377020" y="658521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דוגמה</a:t>
            </a:r>
          </a:p>
        </p:txBody>
      </p:sp>
      <p:grpSp>
        <p:nvGrpSpPr>
          <p:cNvPr id="25" name="קבוצה 21">
            <a:extLst>
              <a:ext uri="{FF2B5EF4-FFF2-40B4-BE49-F238E27FC236}">
                <a16:creationId xmlns:a16="http://schemas.microsoft.com/office/drawing/2014/main" id="{EB89A51E-C262-4379-A3A6-1758AB4E1AC6}"/>
              </a:ext>
            </a:extLst>
          </p:cNvPr>
          <p:cNvGrpSpPr/>
          <p:nvPr/>
        </p:nvGrpSpPr>
        <p:grpSpPr>
          <a:xfrm>
            <a:off x="8358657" y="99204"/>
            <a:ext cx="609420" cy="608962"/>
            <a:chOff x="7651226" y="1100170"/>
            <a:chExt cx="609420" cy="608962"/>
          </a:xfrm>
        </p:grpSpPr>
        <p:sp>
          <p:nvSpPr>
            <p:cNvPr id="26" name="גרפיקה 2">
              <a:extLst>
                <a:ext uri="{FF2B5EF4-FFF2-40B4-BE49-F238E27FC236}">
                  <a16:creationId xmlns:a16="http://schemas.microsoft.com/office/drawing/2014/main" id="{52EB3175-C545-4DD5-86E1-5B3CFA26192E}"/>
                </a:ext>
              </a:extLst>
            </p:cNvPr>
            <p:cNvSpPr/>
            <p:nvPr/>
          </p:nvSpPr>
          <p:spPr>
            <a:xfrm>
              <a:off x="7651455" y="1100170"/>
              <a:ext cx="563194" cy="561131"/>
            </a:xfrm>
            <a:custGeom>
              <a:avLst/>
              <a:gdLst>
                <a:gd name="connsiteX0" fmla="*/ 144215 w 563194"/>
                <a:gd name="connsiteY0" fmla="*/ 24278 h 561131"/>
                <a:gd name="connsiteX1" fmla="*/ 24507 w 563194"/>
                <a:gd name="connsiteY1" fmla="*/ 24278 h 561131"/>
                <a:gd name="connsiteX2" fmla="*/ 24507 w 563194"/>
                <a:gd name="connsiteY2" fmla="*/ 143986 h 561131"/>
                <a:gd name="connsiteX3" fmla="*/ 441654 w 563194"/>
                <a:gd name="connsiteY3" fmla="*/ 561132 h 561131"/>
                <a:gd name="connsiteX4" fmla="*/ 563194 w 563194"/>
                <a:gd name="connsiteY4" fmla="*/ 443867 h 561131"/>
                <a:gd name="connsiteX5" fmla="*/ 144215 w 563194"/>
                <a:gd name="connsiteY5" fmla="*/ 24278 h 56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194" h="561131">
                  <a:moveTo>
                    <a:pt x="144215" y="24278"/>
                  </a:moveTo>
                  <a:cubicBezTo>
                    <a:pt x="111235" y="-8093"/>
                    <a:pt x="57488" y="-8093"/>
                    <a:pt x="24507" y="24278"/>
                  </a:cubicBezTo>
                  <a:cubicBezTo>
                    <a:pt x="-8474" y="56648"/>
                    <a:pt x="-7863" y="111005"/>
                    <a:pt x="24507" y="143986"/>
                  </a:cubicBezTo>
                  <a:lnTo>
                    <a:pt x="441654" y="561132"/>
                  </a:lnTo>
                  <a:lnTo>
                    <a:pt x="563194" y="443867"/>
                  </a:lnTo>
                  <a:lnTo>
                    <a:pt x="144215" y="24278"/>
                  </a:ln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rgbClr val="91B3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" name="גרפיקה 2">
              <a:extLst>
                <a:ext uri="{FF2B5EF4-FFF2-40B4-BE49-F238E27FC236}">
                  <a16:creationId xmlns:a16="http://schemas.microsoft.com/office/drawing/2014/main" id="{8D5A3B81-D034-477B-8781-FEAF6338BEB7}"/>
                </a:ext>
              </a:extLst>
            </p:cNvPr>
            <p:cNvSpPr/>
            <p:nvPr/>
          </p:nvSpPr>
          <p:spPr>
            <a:xfrm>
              <a:off x="8093108" y="1543426"/>
              <a:ext cx="167440" cy="165607"/>
            </a:xfrm>
            <a:custGeom>
              <a:avLst/>
              <a:gdLst>
                <a:gd name="connsiteX0" fmla="*/ 167347 w 167440"/>
                <a:gd name="connsiteY0" fmla="*/ 142917 h 165607"/>
                <a:gd name="connsiteX1" fmla="*/ 153911 w 167440"/>
                <a:gd name="connsiteY1" fmla="*/ 32370 h 165607"/>
                <a:gd name="connsiteX2" fmla="*/ 121540 w 167440"/>
                <a:gd name="connsiteY2" fmla="*/ 0 h 165607"/>
                <a:gd name="connsiteX3" fmla="*/ 0 w 167440"/>
                <a:gd name="connsiteY3" fmla="*/ 117876 h 165607"/>
                <a:gd name="connsiteX4" fmla="*/ 34202 w 167440"/>
                <a:gd name="connsiteY4" fmla="*/ 152078 h 165607"/>
                <a:gd name="connsiteX5" fmla="*/ 144749 w 167440"/>
                <a:gd name="connsiteY5" fmla="*/ 165515 h 165607"/>
                <a:gd name="connsiteX6" fmla="*/ 167347 w 167440"/>
                <a:gd name="connsiteY6" fmla="*/ 142917 h 16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40" h="165607">
                  <a:moveTo>
                    <a:pt x="167347" y="142917"/>
                  </a:moveTo>
                  <a:lnTo>
                    <a:pt x="153911" y="32370"/>
                  </a:lnTo>
                  <a:lnTo>
                    <a:pt x="121540" y="0"/>
                  </a:lnTo>
                  <a:lnTo>
                    <a:pt x="0" y="117876"/>
                  </a:lnTo>
                  <a:lnTo>
                    <a:pt x="34202" y="152078"/>
                  </a:lnTo>
                  <a:lnTo>
                    <a:pt x="144749" y="165515"/>
                  </a:lnTo>
                  <a:cubicBezTo>
                    <a:pt x="157575" y="166736"/>
                    <a:pt x="168569" y="155743"/>
                    <a:pt x="167347" y="142917"/>
                  </a:cubicBez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8" name="גרפיקה 2">
              <a:extLst>
                <a:ext uri="{FF2B5EF4-FFF2-40B4-BE49-F238E27FC236}">
                  <a16:creationId xmlns:a16="http://schemas.microsoft.com/office/drawing/2014/main" id="{21A83F07-B167-48C2-A68A-561E8A823A9C}"/>
                </a:ext>
              </a:extLst>
            </p:cNvPr>
            <p:cNvSpPr/>
            <p:nvPr/>
          </p:nvSpPr>
          <p:spPr>
            <a:xfrm>
              <a:off x="8185943" y="1633818"/>
              <a:ext cx="73932" cy="74541"/>
            </a:xfrm>
            <a:custGeom>
              <a:avLst/>
              <a:gdLst>
                <a:gd name="connsiteX0" fmla="*/ 73901 w 73932"/>
                <a:gd name="connsiteY0" fmla="*/ 54968 h 74541"/>
                <a:gd name="connsiteX1" fmla="*/ 72069 w 73932"/>
                <a:gd name="connsiteY1" fmla="*/ 0 h 74541"/>
                <a:gd name="connsiteX2" fmla="*/ 0 w 73932"/>
                <a:gd name="connsiteY2" fmla="*/ 72680 h 74541"/>
                <a:gd name="connsiteX3" fmla="*/ 54357 w 73932"/>
                <a:gd name="connsiteY3" fmla="*/ 74512 h 74541"/>
                <a:gd name="connsiteX4" fmla="*/ 73901 w 73932"/>
                <a:gd name="connsiteY4" fmla="*/ 54968 h 7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32" h="74541">
                  <a:moveTo>
                    <a:pt x="73901" y="54968"/>
                  </a:moveTo>
                  <a:lnTo>
                    <a:pt x="72069" y="0"/>
                  </a:lnTo>
                  <a:lnTo>
                    <a:pt x="0" y="72680"/>
                  </a:lnTo>
                  <a:lnTo>
                    <a:pt x="54357" y="74512"/>
                  </a:lnTo>
                  <a:cubicBezTo>
                    <a:pt x="65962" y="75123"/>
                    <a:pt x="74512" y="65962"/>
                    <a:pt x="73901" y="54968"/>
                  </a:cubicBezTo>
                  <a:close/>
                </a:path>
              </a:pathLst>
            </a:custGeom>
            <a:solidFill>
              <a:schemeClr val="bg2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9" name="גרפיקה 2">
              <a:extLst>
                <a:ext uri="{FF2B5EF4-FFF2-40B4-BE49-F238E27FC236}">
                  <a16:creationId xmlns:a16="http://schemas.microsoft.com/office/drawing/2014/main" id="{1F73C938-49AD-4B3F-BB60-1A3072511368}"/>
                </a:ext>
              </a:extLst>
            </p:cNvPr>
            <p:cNvSpPr/>
            <p:nvPr/>
          </p:nvSpPr>
          <p:spPr>
            <a:xfrm>
              <a:off x="7654280" y="1100170"/>
              <a:ext cx="173760" cy="173301"/>
            </a:xfrm>
            <a:custGeom>
              <a:avLst/>
              <a:gdLst>
                <a:gd name="connsiteX0" fmla="*/ 24736 w 173760"/>
                <a:gd name="connsiteY0" fmla="*/ 24278 h 173301"/>
                <a:gd name="connsiteX1" fmla="*/ 24736 w 173760"/>
                <a:gd name="connsiteY1" fmla="*/ 24278 h 173301"/>
                <a:gd name="connsiteX2" fmla="*/ 24736 w 173760"/>
                <a:gd name="connsiteY2" fmla="*/ 143986 h 173301"/>
                <a:gd name="connsiteX3" fmla="*/ 54052 w 173760"/>
                <a:gd name="connsiteY3" fmla="*/ 173302 h 173301"/>
                <a:gd name="connsiteX4" fmla="*/ 173760 w 173760"/>
                <a:gd name="connsiteY4" fmla="*/ 53594 h 173301"/>
                <a:gd name="connsiteX5" fmla="*/ 143833 w 173760"/>
                <a:gd name="connsiteY5" fmla="*/ 24278 h 173301"/>
                <a:gd name="connsiteX6" fmla="*/ 24736 w 173760"/>
                <a:gd name="connsiteY6" fmla="*/ 24278 h 17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760" h="173301">
                  <a:moveTo>
                    <a:pt x="24736" y="24278"/>
                  </a:move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54052" y="173302"/>
                  </a:lnTo>
                  <a:lnTo>
                    <a:pt x="173760" y="53594"/>
                  </a:lnTo>
                  <a:lnTo>
                    <a:pt x="143833" y="24278"/>
                  </a:lnTo>
                  <a:cubicBezTo>
                    <a:pt x="110852" y="-8093"/>
                    <a:pt x="57106" y="-8093"/>
                    <a:pt x="24736" y="24278"/>
                  </a:cubicBezTo>
                  <a:close/>
                </a:path>
              </a:pathLst>
            </a:custGeom>
            <a:solidFill>
              <a:schemeClr val="accent1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0" name="גרפיקה 2">
              <a:extLst>
                <a:ext uri="{FF2B5EF4-FFF2-40B4-BE49-F238E27FC236}">
                  <a16:creationId xmlns:a16="http://schemas.microsoft.com/office/drawing/2014/main" id="{404D8757-B5E1-4B6B-95C4-B4C710805BD5}"/>
                </a:ext>
              </a:extLst>
            </p:cNvPr>
            <p:cNvSpPr/>
            <p:nvPr/>
          </p:nvSpPr>
          <p:spPr>
            <a:xfrm>
              <a:off x="7651226" y="1100170"/>
              <a:ext cx="609420" cy="608962"/>
            </a:xfrm>
            <a:custGeom>
              <a:avLst/>
              <a:gdLst>
                <a:gd name="connsiteX0" fmla="*/ 476084 w 609420"/>
                <a:gd name="connsiteY0" fmla="*/ 595334 h 608962"/>
                <a:gd name="connsiteX1" fmla="*/ 586631 w 609420"/>
                <a:gd name="connsiteY1" fmla="*/ 608771 h 608962"/>
                <a:gd name="connsiteX2" fmla="*/ 609229 w 609420"/>
                <a:gd name="connsiteY2" fmla="*/ 586173 h 608962"/>
                <a:gd name="connsiteX3" fmla="*/ 595793 w 609420"/>
                <a:gd name="connsiteY3" fmla="*/ 475626 h 608962"/>
                <a:gd name="connsiteX4" fmla="*/ 144444 w 609420"/>
                <a:gd name="connsiteY4" fmla="*/ 24278 h 608962"/>
                <a:gd name="connsiteX5" fmla="*/ 24736 w 609420"/>
                <a:gd name="connsiteY5" fmla="*/ 24278 h 608962"/>
                <a:gd name="connsiteX6" fmla="*/ 24736 w 609420"/>
                <a:gd name="connsiteY6" fmla="*/ 24278 h 608962"/>
                <a:gd name="connsiteX7" fmla="*/ 24736 w 609420"/>
                <a:gd name="connsiteY7" fmla="*/ 143986 h 608962"/>
                <a:gd name="connsiteX8" fmla="*/ 476084 w 609420"/>
                <a:gd name="connsiteY8" fmla="*/ 595334 h 60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0" h="608962">
                  <a:moveTo>
                    <a:pt x="476084" y="595334"/>
                  </a:moveTo>
                  <a:lnTo>
                    <a:pt x="586631" y="608771"/>
                  </a:lnTo>
                  <a:cubicBezTo>
                    <a:pt x="599457" y="610603"/>
                    <a:pt x="611062" y="598999"/>
                    <a:pt x="609229" y="586173"/>
                  </a:cubicBezTo>
                  <a:lnTo>
                    <a:pt x="595793" y="475626"/>
                  </a:lnTo>
                  <a:lnTo>
                    <a:pt x="144444" y="24278"/>
                  </a:lnTo>
                  <a:cubicBezTo>
                    <a:pt x="111463" y="-8093"/>
                    <a:pt x="57716" y="-8093"/>
                    <a:pt x="24736" y="24278"/>
                  </a:cubicBez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476084" y="595334"/>
                  </a:lnTo>
                  <a:close/>
                </a:path>
              </a:pathLst>
            </a:custGeom>
            <a:noFill/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31" name="גרפיקה 2">
              <a:extLst>
                <a:ext uri="{FF2B5EF4-FFF2-40B4-BE49-F238E27FC236}">
                  <a16:creationId xmlns:a16="http://schemas.microsoft.com/office/drawing/2014/main" id="{69CA24B4-D081-4EAC-AC8C-C3B3E7782DFE}"/>
                </a:ext>
              </a:extLst>
            </p:cNvPr>
            <p:cNvSpPr/>
            <p:nvPr/>
          </p:nvSpPr>
          <p:spPr>
            <a:xfrm>
              <a:off x="7707721" y="1153764"/>
              <a:ext cx="119708" cy="119708"/>
            </a:xfrm>
            <a:custGeom>
              <a:avLst/>
              <a:gdLst>
                <a:gd name="connsiteX0" fmla="*/ 0 w 119708"/>
                <a:gd name="connsiteY0" fmla="*/ 119708 h 119708"/>
                <a:gd name="connsiteX1" fmla="*/ 119708 w 119708"/>
                <a:gd name="connsiteY1" fmla="*/ 0 h 11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708" h="119708">
                  <a:moveTo>
                    <a:pt x="0" y="119708"/>
                  </a:moveTo>
                  <a:lnTo>
                    <a:pt x="11970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2" name="גרפיקה 2">
              <a:extLst>
                <a:ext uri="{FF2B5EF4-FFF2-40B4-BE49-F238E27FC236}">
                  <a16:creationId xmlns:a16="http://schemas.microsoft.com/office/drawing/2014/main" id="{FD50B801-3AD7-4339-99ED-14C7CFE79ABE}"/>
                </a:ext>
              </a:extLst>
            </p:cNvPr>
            <p:cNvSpPr/>
            <p:nvPr/>
          </p:nvSpPr>
          <p:spPr>
            <a:xfrm>
              <a:off x="7766354" y="1263700"/>
              <a:ext cx="231476" cy="231476"/>
            </a:xfrm>
            <a:custGeom>
              <a:avLst/>
              <a:gdLst>
                <a:gd name="connsiteX0" fmla="*/ 0 w 231476"/>
                <a:gd name="connsiteY0" fmla="*/ 0 h 231476"/>
                <a:gd name="connsiteX1" fmla="*/ 231477 w 231476"/>
                <a:gd name="connsiteY1" fmla="*/ 231476 h 23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476" h="231476">
                  <a:moveTo>
                    <a:pt x="0" y="0"/>
                  </a:moveTo>
                  <a:lnTo>
                    <a:pt x="231477" y="231476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" name="גרפיקה 2">
              <a:extLst>
                <a:ext uri="{FF2B5EF4-FFF2-40B4-BE49-F238E27FC236}">
                  <a16:creationId xmlns:a16="http://schemas.microsoft.com/office/drawing/2014/main" id="{0EE51974-120E-48DB-9F9C-38747E49FC7D}"/>
                </a:ext>
              </a:extLst>
            </p:cNvPr>
            <p:cNvSpPr/>
            <p:nvPr/>
          </p:nvSpPr>
          <p:spPr>
            <a:xfrm>
              <a:off x="7898888" y="1291184"/>
              <a:ext cx="261403" cy="262014"/>
            </a:xfrm>
            <a:custGeom>
              <a:avLst/>
              <a:gdLst>
                <a:gd name="connsiteX0" fmla="*/ 0 w 261403"/>
                <a:gd name="connsiteY0" fmla="*/ 0 h 262014"/>
                <a:gd name="connsiteX1" fmla="*/ 261404 w 261403"/>
                <a:gd name="connsiteY1" fmla="*/ 262014 h 2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3" h="262014">
                  <a:moveTo>
                    <a:pt x="0" y="0"/>
                  </a:moveTo>
                  <a:lnTo>
                    <a:pt x="261404" y="262014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5" name="גרפיקה 2">
              <a:extLst>
                <a:ext uri="{FF2B5EF4-FFF2-40B4-BE49-F238E27FC236}">
                  <a16:creationId xmlns:a16="http://schemas.microsoft.com/office/drawing/2014/main" id="{DDFB5C17-249E-4D51-8C8E-2C2BE281B177}"/>
                </a:ext>
              </a:extLst>
            </p:cNvPr>
            <p:cNvSpPr/>
            <p:nvPr/>
          </p:nvSpPr>
          <p:spPr>
            <a:xfrm>
              <a:off x="8182279" y="1632597"/>
              <a:ext cx="71458" cy="72069"/>
            </a:xfrm>
            <a:custGeom>
              <a:avLst/>
              <a:gdLst>
                <a:gd name="connsiteX0" fmla="*/ 0 w 71458"/>
                <a:gd name="connsiteY0" fmla="*/ 72069 h 72069"/>
                <a:gd name="connsiteX1" fmla="*/ 71458 w 71458"/>
                <a:gd name="connsiteY1" fmla="*/ 0 h 7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58" h="72069">
                  <a:moveTo>
                    <a:pt x="0" y="72069"/>
                  </a:moveTo>
                  <a:lnTo>
                    <a:pt x="7145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917597B6-2DC8-4501-A486-37ABFC40A198}"/>
              </a:ext>
            </a:extLst>
          </p:cNvPr>
          <p:cNvSpPr txBox="1">
            <a:spLocks/>
          </p:cNvSpPr>
          <p:nvPr/>
        </p:nvSpPr>
        <p:spPr>
          <a:xfrm>
            <a:off x="2052310" y="791475"/>
            <a:ext cx="6362842" cy="36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9100" marR="0" lvl="0" indent="-28575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+mn-cs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133350" indent="0">
              <a:buFont typeface="Arial" panose="020B0604020202020204" pitchFamily="34" charset="0"/>
              <a:buNone/>
            </a:pP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he-IL" sz="16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דוגמה</a:t>
            </a:r>
            <a:r>
              <a:rPr lang="en-US" sz="16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he-IL" sz="16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1 </a:t>
            </a:r>
            <a:br>
              <a:rPr lang="en-US" sz="1600" b="1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he-IL" sz="16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הדפסת וקטור</a:t>
            </a:r>
            <a:endParaRPr lang="he-IL" sz="1600" b="1" dirty="0">
              <a:solidFill>
                <a:schemeClr val="bg2"/>
              </a:solidFill>
              <a:latin typeface="Consolas" panose="020B0609020204030204" pitchFamily="49" charset="0"/>
              <a:ea typeface="Arimo" panose="020B0604020202020204" charset="0"/>
              <a:cs typeface="Arimo" panose="020B0604020202020204" charset="0"/>
            </a:endParaRPr>
          </a:p>
        </p:txBody>
      </p:sp>
      <p:grpSp>
        <p:nvGrpSpPr>
          <p:cNvPr id="19" name="Google Shape;364;p28">
            <a:extLst>
              <a:ext uri="{FF2B5EF4-FFF2-40B4-BE49-F238E27FC236}">
                <a16:creationId xmlns:a16="http://schemas.microsoft.com/office/drawing/2014/main" id="{7A6CDD06-EF71-458C-A24E-596A4F3B089B}"/>
              </a:ext>
            </a:extLst>
          </p:cNvPr>
          <p:cNvGrpSpPr/>
          <p:nvPr/>
        </p:nvGrpSpPr>
        <p:grpSpPr>
          <a:xfrm>
            <a:off x="474230" y="997461"/>
            <a:ext cx="5971790" cy="3926963"/>
            <a:chOff x="539998" y="2088763"/>
            <a:chExt cx="4848670" cy="2677390"/>
          </a:xfrm>
        </p:grpSpPr>
        <p:sp>
          <p:nvSpPr>
            <p:cNvPr id="20" name="Google Shape;365;p28">
              <a:extLst>
                <a:ext uri="{FF2B5EF4-FFF2-40B4-BE49-F238E27FC236}">
                  <a16:creationId xmlns:a16="http://schemas.microsoft.com/office/drawing/2014/main" id="{E6E1EFB3-B57E-406D-A7F4-E5EB5B60B58A}"/>
                </a:ext>
              </a:extLst>
            </p:cNvPr>
            <p:cNvSpPr/>
            <p:nvPr/>
          </p:nvSpPr>
          <p:spPr>
            <a:xfrm>
              <a:off x="539999" y="2096738"/>
              <a:ext cx="4848669" cy="2669415"/>
            </a:xfrm>
            <a:prstGeom prst="roundRect">
              <a:avLst>
                <a:gd name="adj" fmla="val 7378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6000" tIns="414000" rIns="126000" bIns="91425" anchor="t" anchorCtr="0">
              <a:noAutofit/>
            </a:bodyPr>
            <a:lstStyle/>
            <a:p>
              <a:pPr algn="l" rtl="0"/>
              <a:r>
                <a:rPr lang="en-US" sz="1250" dirty="0">
                  <a:solidFill>
                    <a:srgbClr val="808080"/>
                  </a:solidFill>
                  <a:latin typeface="Consolas" panose="020B0609020204030204" pitchFamily="49" charset="0"/>
                </a:rPr>
                <a:t>#include</a:t>
              </a:r>
              <a:r>
                <a:rPr lang="en-US" sz="12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50" dirty="0">
                  <a:solidFill>
                    <a:srgbClr val="A31515"/>
                  </a:solidFill>
                  <a:latin typeface="Consolas" panose="020B0609020204030204" pitchFamily="49" charset="0"/>
                </a:rPr>
                <a:t>&lt;algorithm&gt;</a:t>
              </a:r>
              <a:endParaRPr lang="en-US" sz="125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 rtl="0"/>
              <a:r>
                <a:rPr lang="en-US" sz="1250" dirty="0">
                  <a:solidFill>
                    <a:srgbClr val="808080"/>
                  </a:solidFill>
                  <a:latin typeface="Consolas" panose="020B0609020204030204" pitchFamily="49" charset="0"/>
                </a:rPr>
                <a:t>#include</a:t>
              </a:r>
              <a:r>
                <a:rPr lang="en-US" sz="12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50" dirty="0">
                  <a:solidFill>
                    <a:srgbClr val="A31515"/>
                  </a:solidFill>
                  <a:latin typeface="Consolas" panose="020B0609020204030204" pitchFamily="49" charset="0"/>
                </a:rPr>
                <a:t>&lt;iterator&gt;</a:t>
              </a:r>
              <a:endParaRPr lang="en-US" sz="125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 rtl="0"/>
              <a:r>
                <a:rPr lang="en-US" sz="1250" dirty="0">
                  <a:solidFill>
                    <a:srgbClr val="808080"/>
                  </a:solidFill>
                  <a:latin typeface="Consolas" panose="020B0609020204030204" pitchFamily="49" charset="0"/>
                </a:rPr>
                <a:t>#include</a:t>
              </a:r>
              <a:r>
                <a:rPr lang="en-US" sz="12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50" dirty="0">
                  <a:solidFill>
                    <a:srgbClr val="A31515"/>
                  </a:solidFill>
                  <a:latin typeface="Consolas" panose="020B0609020204030204" pitchFamily="49" charset="0"/>
                </a:rPr>
                <a:t>&lt;vector&gt;</a:t>
              </a:r>
              <a:endParaRPr lang="en-US" sz="125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 rtl="0"/>
              <a:endParaRPr lang="en-US" sz="125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 rtl="0"/>
              <a:r>
                <a:rPr lang="en-US" sz="125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2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main()</a:t>
              </a:r>
            </a:p>
            <a:p>
              <a:pPr algn="l" rtl="0"/>
              <a:r>
                <a:rPr lang="en-US" sz="12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{</a:t>
              </a:r>
            </a:p>
            <a:p>
              <a:pPr lvl="1" indent="447675" algn="l" rtl="0"/>
              <a:r>
                <a:rPr lang="en-US" sz="12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std::</a:t>
              </a:r>
              <a:r>
                <a:rPr lang="en-US" sz="1250" dirty="0">
                  <a:solidFill>
                    <a:srgbClr val="2B91AF"/>
                  </a:solidFill>
                  <a:latin typeface="Consolas" panose="020B0609020204030204" pitchFamily="49" charset="0"/>
                </a:rPr>
                <a:t>vector</a:t>
              </a:r>
              <a:r>
                <a:rPr lang="en-US" sz="12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25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2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</a:t>
              </a:r>
              <a:r>
                <a:rPr lang="en-US" sz="12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myVec</a:t>
              </a:r>
              <a:r>
                <a:rPr lang="en-US" sz="12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lvl="1" indent="447675" algn="l" rtl="0"/>
              <a:r>
                <a:rPr lang="en-US" sz="12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myVec.push_back</a:t>
              </a:r>
              <a:r>
                <a:rPr lang="en-US" sz="12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(4);</a:t>
              </a:r>
            </a:p>
            <a:p>
              <a:pPr lvl="1" indent="447675" algn="l" rtl="0"/>
              <a:r>
                <a:rPr lang="en-US" sz="12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myVec.push_back</a:t>
              </a:r>
              <a:r>
                <a:rPr lang="en-US" sz="12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(5);</a:t>
              </a:r>
            </a:p>
            <a:p>
              <a:pPr lvl="1" indent="447675" algn="l" rtl="0"/>
              <a:r>
                <a:rPr lang="en-US" sz="12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myVec.push_back</a:t>
              </a:r>
              <a:r>
                <a:rPr lang="en-US" sz="12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(1);</a:t>
              </a:r>
            </a:p>
            <a:p>
              <a:pPr lvl="1" indent="447675" algn="l" rtl="0"/>
              <a:r>
                <a:rPr lang="en-US" sz="12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myVec.push_back</a:t>
              </a:r>
              <a:r>
                <a:rPr lang="en-US" sz="12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(3);</a:t>
              </a:r>
            </a:p>
            <a:p>
              <a:pPr lvl="1" indent="447675" algn="l" rtl="0"/>
              <a:r>
                <a:rPr lang="en-US" sz="12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myVec.push_back</a:t>
              </a:r>
              <a:r>
                <a:rPr lang="en-US" sz="12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(2);</a:t>
              </a:r>
            </a:p>
            <a:p>
              <a:pPr lvl="1" indent="447675" algn="l" rtl="0"/>
              <a:endParaRPr lang="en-US" sz="125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lvl="1" indent="447675" algn="l" rtl="0"/>
              <a:r>
                <a:rPr lang="en-US" sz="12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std::sort(</a:t>
              </a:r>
              <a:r>
                <a:rPr lang="en-US" sz="12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myVec.begin</a:t>
              </a:r>
              <a:r>
                <a:rPr lang="en-US" sz="12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(), </a:t>
              </a:r>
              <a:r>
                <a:rPr lang="en-US" sz="12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myVec.end</a:t>
              </a:r>
              <a:r>
                <a:rPr lang="en-US" sz="12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());</a:t>
              </a:r>
            </a:p>
            <a:p>
              <a:pPr lvl="1" indent="447675" algn="l" rtl="0"/>
              <a:r>
                <a:rPr lang="en-US" sz="12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std::</a:t>
              </a:r>
              <a:r>
                <a:rPr lang="en-US" sz="1250" dirty="0" err="1">
                  <a:solidFill>
                    <a:srgbClr val="2B91AF"/>
                  </a:solidFill>
                  <a:latin typeface="Consolas" panose="020B0609020204030204" pitchFamily="49" charset="0"/>
                </a:rPr>
                <a:t>ostream_iterator</a:t>
              </a:r>
              <a:r>
                <a:rPr lang="en-US" sz="12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25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2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</a:t>
              </a:r>
              <a:r>
                <a:rPr lang="en-US" sz="12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out_it</a:t>
              </a:r>
              <a:r>
                <a:rPr lang="en-US" sz="12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(std::</a:t>
              </a:r>
              <a:r>
                <a:rPr lang="en-US" sz="12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cout</a:t>
              </a:r>
              <a:r>
                <a:rPr lang="en-US" sz="12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sz="125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"##"</a:t>
              </a:r>
              <a:r>
                <a:rPr lang="en-US" sz="12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lvl="1" indent="447675" algn="l" rtl="0"/>
              <a:r>
                <a:rPr lang="en-US" sz="12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std::copy(</a:t>
              </a:r>
              <a:r>
                <a:rPr lang="en-US" sz="12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myVec.begin</a:t>
              </a:r>
              <a:r>
                <a:rPr lang="en-US" sz="12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(), </a:t>
              </a:r>
              <a:r>
                <a:rPr lang="en-US" sz="12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myVec.end</a:t>
              </a:r>
              <a:r>
                <a:rPr lang="en-US" sz="12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(), </a:t>
              </a:r>
              <a:r>
                <a:rPr lang="en-US" sz="12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out_it</a:t>
              </a:r>
              <a:r>
                <a:rPr lang="en-US" sz="12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 rtl="0"/>
              <a:r>
                <a:rPr lang="en-US" sz="12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en-US" sz="1250" dirty="0"/>
            </a:p>
          </p:txBody>
        </p:sp>
        <p:sp>
          <p:nvSpPr>
            <p:cNvPr id="21" name="Google Shape;366;p28">
              <a:extLst>
                <a:ext uri="{FF2B5EF4-FFF2-40B4-BE49-F238E27FC236}">
                  <a16:creationId xmlns:a16="http://schemas.microsoft.com/office/drawing/2014/main" id="{ECF161DB-A3C1-4E65-B033-BB4A48A07C92}"/>
                </a:ext>
              </a:extLst>
            </p:cNvPr>
            <p:cNvSpPr/>
            <p:nvPr/>
          </p:nvSpPr>
          <p:spPr>
            <a:xfrm>
              <a:off x="539998" y="2088763"/>
              <a:ext cx="4848669" cy="294600"/>
            </a:xfrm>
            <a:prstGeom prst="round2SameRect">
              <a:avLst>
                <a:gd name="adj1" fmla="val 37680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2" name="Google Shape;367;p28">
              <a:extLst>
                <a:ext uri="{FF2B5EF4-FFF2-40B4-BE49-F238E27FC236}">
                  <a16:creationId xmlns:a16="http://schemas.microsoft.com/office/drawing/2014/main" id="{A51DA33B-F45E-4E26-8AD2-07764E52D8A4}"/>
                </a:ext>
              </a:extLst>
            </p:cNvPr>
            <p:cNvSpPr/>
            <p:nvPr/>
          </p:nvSpPr>
          <p:spPr>
            <a:xfrm>
              <a:off x="660850" y="2192263"/>
              <a:ext cx="89065" cy="890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" name="Google Shape;368;p28">
              <a:extLst>
                <a:ext uri="{FF2B5EF4-FFF2-40B4-BE49-F238E27FC236}">
                  <a16:creationId xmlns:a16="http://schemas.microsoft.com/office/drawing/2014/main" id="{2EC95437-CA8F-4BFB-8198-9BE766D979D3}"/>
                </a:ext>
              </a:extLst>
            </p:cNvPr>
            <p:cNvSpPr/>
            <p:nvPr/>
          </p:nvSpPr>
          <p:spPr>
            <a:xfrm>
              <a:off x="836025" y="2192263"/>
              <a:ext cx="89065" cy="890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" name="Google Shape;369;p28">
              <a:extLst>
                <a:ext uri="{FF2B5EF4-FFF2-40B4-BE49-F238E27FC236}">
                  <a16:creationId xmlns:a16="http://schemas.microsoft.com/office/drawing/2014/main" id="{34C3753F-8C66-4DC9-915B-F5B849AFFC07}"/>
                </a:ext>
              </a:extLst>
            </p:cNvPr>
            <p:cNvSpPr/>
            <p:nvPr/>
          </p:nvSpPr>
          <p:spPr>
            <a:xfrm>
              <a:off x="1011200" y="2192263"/>
              <a:ext cx="89065" cy="890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39" name="Graphic 38" descr="Arrow Slight curve">
            <a:extLst>
              <a:ext uri="{FF2B5EF4-FFF2-40B4-BE49-F238E27FC236}">
                <a16:creationId xmlns:a16="http://schemas.microsoft.com/office/drawing/2014/main" id="{614A828A-FFDC-4968-A858-AB41F0078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837139">
            <a:off x="5638324" y="3664152"/>
            <a:ext cx="1176042" cy="11760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CC0F81A-B9D0-48C1-A29B-CEE8ADF954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317997" y="2912190"/>
            <a:ext cx="3286003" cy="66803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244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  <a:endParaRPr lang="en-IL" dirty="0"/>
          </a:p>
        </p:txBody>
      </p:sp>
      <p:sp>
        <p:nvSpPr>
          <p:cNvPr id="5" name="Google Shape;231;p19">
            <a:extLst>
              <a:ext uri="{FF2B5EF4-FFF2-40B4-BE49-F238E27FC236}">
                <a16:creationId xmlns:a16="http://schemas.microsoft.com/office/drawing/2014/main" id="{52B1F672-0F83-44C0-8CAE-678FF1413B31}"/>
              </a:ext>
            </a:extLst>
          </p:cNvPr>
          <p:cNvSpPr/>
          <p:nvPr/>
        </p:nvSpPr>
        <p:spPr>
          <a:xfrm>
            <a:off x="8285405" y="97461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94;p19">
            <a:extLst>
              <a:ext uri="{FF2B5EF4-FFF2-40B4-BE49-F238E27FC236}">
                <a16:creationId xmlns:a16="http://schemas.microsoft.com/office/drawing/2014/main" id="{D9011CE2-FAC0-4928-9924-81DD10134B14}"/>
              </a:ext>
            </a:extLst>
          </p:cNvPr>
          <p:cNvSpPr txBox="1">
            <a:spLocks/>
          </p:cNvSpPr>
          <p:nvPr/>
        </p:nvSpPr>
        <p:spPr>
          <a:xfrm>
            <a:off x="8377020" y="658521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דוגמה</a:t>
            </a:r>
          </a:p>
        </p:txBody>
      </p:sp>
      <p:grpSp>
        <p:nvGrpSpPr>
          <p:cNvPr id="25" name="קבוצה 21">
            <a:extLst>
              <a:ext uri="{FF2B5EF4-FFF2-40B4-BE49-F238E27FC236}">
                <a16:creationId xmlns:a16="http://schemas.microsoft.com/office/drawing/2014/main" id="{EB89A51E-C262-4379-A3A6-1758AB4E1AC6}"/>
              </a:ext>
            </a:extLst>
          </p:cNvPr>
          <p:cNvGrpSpPr/>
          <p:nvPr/>
        </p:nvGrpSpPr>
        <p:grpSpPr>
          <a:xfrm>
            <a:off x="8358657" y="99204"/>
            <a:ext cx="609420" cy="608962"/>
            <a:chOff x="7651226" y="1100170"/>
            <a:chExt cx="609420" cy="608962"/>
          </a:xfrm>
        </p:grpSpPr>
        <p:sp>
          <p:nvSpPr>
            <p:cNvPr id="26" name="גרפיקה 2">
              <a:extLst>
                <a:ext uri="{FF2B5EF4-FFF2-40B4-BE49-F238E27FC236}">
                  <a16:creationId xmlns:a16="http://schemas.microsoft.com/office/drawing/2014/main" id="{52EB3175-C545-4DD5-86E1-5B3CFA26192E}"/>
                </a:ext>
              </a:extLst>
            </p:cNvPr>
            <p:cNvSpPr/>
            <p:nvPr/>
          </p:nvSpPr>
          <p:spPr>
            <a:xfrm>
              <a:off x="7651455" y="1100170"/>
              <a:ext cx="563194" cy="561131"/>
            </a:xfrm>
            <a:custGeom>
              <a:avLst/>
              <a:gdLst>
                <a:gd name="connsiteX0" fmla="*/ 144215 w 563194"/>
                <a:gd name="connsiteY0" fmla="*/ 24278 h 561131"/>
                <a:gd name="connsiteX1" fmla="*/ 24507 w 563194"/>
                <a:gd name="connsiteY1" fmla="*/ 24278 h 561131"/>
                <a:gd name="connsiteX2" fmla="*/ 24507 w 563194"/>
                <a:gd name="connsiteY2" fmla="*/ 143986 h 561131"/>
                <a:gd name="connsiteX3" fmla="*/ 441654 w 563194"/>
                <a:gd name="connsiteY3" fmla="*/ 561132 h 561131"/>
                <a:gd name="connsiteX4" fmla="*/ 563194 w 563194"/>
                <a:gd name="connsiteY4" fmla="*/ 443867 h 561131"/>
                <a:gd name="connsiteX5" fmla="*/ 144215 w 563194"/>
                <a:gd name="connsiteY5" fmla="*/ 24278 h 56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194" h="561131">
                  <a:moveTo>
                    <a:pt x="144215" y="24278"/>
                  </a:moveTo>
                  <a:cubicBezTo>
                    <a:pt x="111235" y="-8093"/>
                    <a:pt x="57488" y="-8093"/>
                    <a:pt x="24507" y="24278"/>
                  </a:cubicBezTo>
                  <a:cubicBezTo>
                    <a:pt x="-8474" y="56648"/>
                    <a:pt x="-7863" y="111005"/>
                    <a:pt x="24507" y="143986"/>
                  </a:cubicBezTo>
                  <a:lnTo>
                    <a:pt x="441654" y="561132"/>
                  </a:lnTo>
                  <a:lnTo>
                    <a:pt x="563194" y="443867"/>
                  </a:lnTo>
                  <a:lnTo>
                    <a:pt x="144215" y="24278"/>
                  </a:ln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rgbClr val="91B3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" name="גרפיקה 2">
              <a:extLst>
                <a:ext uri="{FF2B5EF4-FFF2-40B4-BE49-F238E27FC236}">
                  <a16:creationId xmlns:a16="http://schemas.microsoft.com/office/drawing/2014/main" id="{8D5A3B81-D034-477B-8781-FEAF6338BEB7}"/>
                </a:ext>
              </a:extLst>
            </p:cNvPr>
            <p:cNvSpPr/>
            <p:nvPr/>
          </p:nvSpPr>
          <p:spPr>
            <a:xfrm>
              <a:off x="8093108" y="1543426"/>
              <a:ext cx="167440" cy="165607"/>
            </a:xfrm>
            <a:custGeom>
              <a:avLst/>
              <a:gdLst>
                <a:gd name="connsiteX0" fmla="*/ 167347 w 167440"/>
                <a:gd name="connsiteY0" fmla="*/ 142917 h 165607"/>
                <a:gd name="connsiteX1" fmla="*/ 153911 w 167440"/>
                <a:gd name="connsiteY1" fmla="*/ 32370 h 165607"/>
                <a:gd name="connsiteX2" fmla="*/ 121540 w 167440"/>
                <a:gd name="connsiteY2" fmla="*/ 0 h 165607"/>
                <a:gd name="connsiteX3" fmla="*/ 0 w 167440"/>
                <a:gd name="connsiteY3" fmla="*/ 117876 h 165607"/>
                <a:gd name="connsiteX4" fmla="*/ 34202 w 167440"/>
                <a:gd name="connsiteY4" fmla="*/ 152078 h 165607"/>
                <a:gd name="connsiteX5" fmla="*/ 144749 w 167440"/>
                <a:gd name="connsiteY5" fmla="*/ 165515 h 165607"/>
                <a:gd name="connsiteX6" fmla="*/ 167347 w 167440"/>
                <a:gd name="connsiteY6" fmla="*/ 142917 h 16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40" h="165607">
                  <a:moveTo>
                    <a:pt x="167347" y="142917"/>
                  </a:moveTo>
                  <a:lnTo>
                    <a:pt x="153911" y="32370"/>
                  </a:lnTo>
                  <a:lnTo>
                    <a:pt x="121540" y="0"/>
                  </a:lnTo>
                  <a:lnTo>
                    <a:pt x="0" y="117876"/>
                  </a:lnTo>
                  <a:lnTo>
                    <a:pt x="34202" y="152078"/>
                  </a:lnTo>
                  <a:lnTo>
                    <a:pt x="144749" y="165515"/>
                  </a:lnTo>
                  <a:cubicBezTo>
                    <a:pt x="157575" y="166736"/>
                    <a:pt x="168569" y="155743"/>
                    <a:pt x="167347" y="142917"/>
                  </a:cubicBez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8" name="גרפיקה 2">
              <a:extLst>
                <a:ext uri="{FF2B5EF4-FFF2-40B4-BE49-F238E27FC236}">
                  <a16:creationId xmlns:a16="http://schemas.microsoft.com/office/drawing/2014/main" id="{21A83F07-B167-48C2-A68A-561E8A823A9C}"/>
                </a:ext>
              </a:extLst>
            </p:cNvPr>
            <p:cNvSpPr/>
            <p:nvPr/>
          </p:nvSpPr>
          <p:spPr>
            <a:xfrm>
              <a:off x="8185943" y="1633818"/>
              <a:ext cx="73932" cy="74541"/>
            </a:xfrm>
            <a:custGeom>
              <a:avLst/>
              <a:gdLst>
                <a:gd name="connsiteX0" fmla="*/ 73901 w 73932"/>
                <a:gd name="connsiteY0" fmla="*/ 54968 h 74541"/>
                <a:gd name="connsiteX1" fmla="*/ 72069 w 73932"/>
                <a:gd name="connsiteY1" fmla="*/ 0 h 74541"/>
                <a:gd name="connsiteX2" fmla="*/ 0 w 73932"/>
                <a:gd name="connsiteY2" fmla="*/ 72680 h 74541"/>
                <a:gd name="connsiteX3" fmla="*/ 54357 w 73932"/>
                <a:gd name="connsiteY3" fmla="*/ 74512 h 74541"/>
                <a:gd name="connsiteX4" fmla="*/ 73901 w 73932"/>
                <a:gd name="connsiteY4" fmla="*/ 54968 h 7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32" h="74541">
                  <a:moveTo>
                    <a:pt x="73901" y="54968"/>
                  </a:moveTo>
                  <a:lnTo>
                    <a:pt x="72069" y="0"/>
                  </a:lnTo>
                  <a:lnTo>
                    <a:pt x="0" y="72680"/>
                  </a:lnTo>
                  <a:lnTo>
                    <a:pt x="54357" y="74512"/>
                  </a:lnTo>
                  <a:cubicBezTo>
                    <a:pt x="65962" y="75123"/>
                    <a:pt x="74512" y="65962"/>
                    <a:pt x="73901" y="54968"/>
                  </a:cubicBezTo>
                  <a:close/>
                </a:path>
              </a:pathLst>
            </a:custGeom>
            <a:solidFill>
              <a:schemeClr val="bg2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9" name="גרפיקה 2">
              <a:extLst>
                <a:ext uri="{FF2B5EF4-FFF2-40B4-BE49-F238E27FC236}">
                  <a16:creationId xmlns:a16="http://schemas.microsoft.com/office/drawing/2014/main" id="{1F73C938-49AD-4B3F-BB60-1A3072511368}"/>
                </a:ext>
              </a:extLst>
            </p:cNvPr>
            <p:cNvSpPr/>
            <p:nvPr/>
          </p:nvSpPr>
          <p:spPr>
            <a:xfrm>
              <a:off x="7654280" y="1100170"/>
              <a:ext cx="173760" cy="173301"/>
            </a:xfrm>
            <a:custGeom>
              <a:avLst/>
              <a:gdLst>
                <a:gd name="connsiteX0" fmla="*/ 24736 w 173760"/>
                <a:gd name="connsiteY0" fmla="*/ 24278 h 173301"/>
                <a:gd name="connsiteX1" fmla="*/ 24736 w 173760"/>
                <a:gd name="connsiteY1" fmla="*/ 24278 h 173301"/>
                <a:gd name="connsiteX2" fmla="*/ 24736 w 173760"/>
                <a:gd name="connsiteY2" fmla="*/ 143986 h 173301"/>
                <a:gd name="connsiteX3" fmla="*/ 54052 w 173760"/>
                <a:gd name="connsiteY3" fmla="*/ 173302 h 173301"/>
                <a:gd name="connsiteX4" fmla="*/ 173760 w 173760"/>
                <a:gd name="connsiteY4" fmla="*/ 53594 h 173301"/>
                <a:gd name="connsiteX5" fmla="*/ 143833 w 173760"/>
                <a:gd name="connsiteY5" fmla="*/ 24278 h 173301"/>
                <a:gd name="connsiteX6" fmla="*/ 24736 w 173760"/>
                <a:gd name="connsiteY6" fmla="*/ 24278 h 17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760" h="173301">
                  <a:moveTo>
                    <a:pt x="24736" y="24278"/>
                  </a:move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54052" y="173302"/>
                  </a:lnTo>
                  <a:lnTo>
                    <a:pt x="173760" y="53594"/>
                  </a:lnTo>
                  <a:lnTo>
                    <a:pt x="143833" y="24278"/>
                  </a:lnTo>
                  <a:cubicBezTo>
                    <a:pt x="110852" y="-8093"/>
                    <a:pt x="57106" y="-8093"/>
                    <a:pt x="24736" y="24278"/>
                  </a:cubicBezTo>
                  <a:close/>
                </a:path>
              </a:pathLst>
            </a:custGeom>
            <a:solidFill>
              <a:schemeClr val="accent1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0" name="גרפיקה 2">
              <a:extLst>
                <a:ext uri="{FF2B5EF4-FFF2-40B4-BE49-F238E27FC236}">
                  <a16:creationId xmlns:a16="http://schemas.microsoft.com/office/drawing/2014/main" id="{404D8757-B5E1-4B6B-95C4-B4C710805BD5}"/>
                </a:ext>
              </a:extLst>
            </p:cNvPr>
            <p:cNvSpPr/>
            <p:nvPr/>
          </p:nvSpPr>
          <p:spPr>
            <a:xfrm>
              <a:off x="7651226" y="1100170"/>
              <a:ext cx="609420" cy="608962"/>
            </a:xfrm>
            <a:custGeom>
              <a:avLst/>
              <a:gdLst>
                <a:gd name="connsiteX0" fmla="*/ 476084 w 609420"/>
                <a:gd name="connsiteY0" fmla="*/ 595334 h 608962"/>
                <a:gd name="connsiteX1" fmla="*/ 586631 w 609420"/>
                <a:gd name="connsiteY1" fmla="*/ 608771 h 608962"/>
                <a:gd name="connsiteX2" fmla="*/ 609229 w 609420"/>
                <a:gd name="connsiteY2" fmla="*/ 586173 h 608962"/>
                <a:gd name="connsiteX3" fmla="*/ 595793 w 609420"/>
                <a:gd name="connsiteY3" fmla="*/ 475626 h 608962"/>
                <a:gd name="connsiteX4" fmla="*/ 144444 w 609420"/>
                <a:gd name="connsiteY4" fmla="*/ 24278 h 608962"/>
                <a:gd name="connsiteX5" fmla="*/ 24736 w 609420"/>
                <a:gd name="connsiteY5" fmla="*/ 24278 h 608962"/>
                <a:gd name="connsiteX6" fmla="*/ 24736 w 609420"/>
                <a:gd name="connsiteY6" fmla="*/ 24278 h 608962"/>
                <a:gd name="connsiteX7" fmla="*/ 24736 w 609420"/>
                <a:gd name="connsiteY7" fmla="*/ 143986 h 608962"/>
                <a:gd name="connsiteX8" fmla="*/ 476084 w 609420"/>
                <a:gd name="connsiteY8" fmla="*/ 595334 h 60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0" h="608962">
                  <a:moveTo>
                    <a:pt x="476084" y="595334"/>
                  </a:moveTo>
                  <a:lnTo>
                    <a:pt x="586631" y="608771"/>
                  </a:lnTo>
                  <a:cubicBezTo>
                    <a:pt x="599457" y="610603"/>
                    <a:pt x="611062" y="598999"/>
                    <a:pt x="609229" y="586173"/>
                  </a:cubicBezTo>
                  <a:lnTo>
                    <a:pt x="595793" y="475626"/>
                  </a:lnTo>
                  <a:lnTo>
                    <a:pt x="144444" y="24278"/>
                  </a:lnTo>
                  <a:cubicBezTo>
                    <a:pt x="111463" y="-8093"/>
                    <a:pt x="57716" y="-8093"/>
                    <a:pt x="24736" y="24278"/>
                  </a:cubicBez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476084" y="595334"/>
                  </a:lnTo>
                  <a:close/>
                </a:path>
              </a:pathLst>
            </a:custGeom>
            <a:noFill/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31" name="גרפיקה 2">
              <a:extLst>
                <a:ext uri="{FF2B5EF4-FFF2-40B4-BE49-F238E27FC236}">
                  <a16:creationId xmlns:a16="http://schemas.microsoft.com/office/drawing/2014/main" id="{69CA24B4-D081-4EAC-AC8C-C3B3E7782DFE}"/>
                </a:ext>
              </a:extLst>
            </p:cNvPr>
            <p:cNvSpPr/>
            <p:nvPr/>
          </p:nvSpPr>
          <p:spPr>
            <a:xfrm>
              <a:off x="7707721" y="1153764"/>
              <a:ext cx="119708" cy="119708"/>
            </a:xfrm>
            <a:custGeom>
              <a:avLst/>
              <a:gdLst>
                <a:gd name="connsiteX0" fmla="*/ 0 w 119708"/>
                <a:gd name="connsiteY0" fmla="*/ 119708 h 119708"/>
                <a:gd name="connsiteX1" fmla="*/ 119708 w 119708"/>
                <a:gd name="connsiteY1" fmla="*/ 0 h 11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708" h="119708">
                  <a:moveTo>
                    <a:pt x="0" y="119708"/>
                  </a:moveTo>
                  <a:lnTo>
                    <a:pt x="11970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2" name="גרפיקה 2">
              <a:extLst>
                <a:ext uri="{FF2B5EF4-FFF2-40B4-BE49-F238E27FC236}">
                  <a16:creationId xmlns:a16="http://schemas.microsoft.com/office/drawing/2014/main" id="{FD50B801-3AD7-4339-99ED-14C7CFE79ABE}"/>
                </a:ext>
              </a:extLst>
            </p:cNvPr>
            <p:cNvSpPr/>
            <p:nvPr/>
          </p:nvSpPr>
          <p:spPr>
            <a:xfrm>
              <a:off x="7766354" y="1263700"/>
              <a:ext cx="231476" cy="231476"/>
            </a:xfrm>
            <a:custGeom>
              <a:avLst/>
              <a:gdLst>
                <a:gd name="connsiteX0" fmla="*/ 0 w 231476"/>
                <a:gd name="connsiteY0" fmla="*/ 0 h 231476"/>
                <a:gd name="connsiteX1" fmla="*/ 231477 w 231476"/>
                <a:gd name="connsiteY1" fmla="*/ 231476 h 23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476" h="231476">
                  <a:moveTo>
                    <a:pt x="0" y="0"/>
                  </a:moveTo>
                  <a:lnTo>
                    <a:pt x="231477" y="231476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" name="גרפיקה 2">
              <a:extLst>
                <a:ext uri="{FF2B5EF4-FFF2-40B4-BE49-F238E27FC236}">
                  <a16:creationId xmlns:a16="http://schemas.microsoft.com/office/drawing/2014/main" id="{0EE51974-120E-48DB-9F9C-38747E49FC7D}"/>
                </a:ext>
              </a:extLst>
            </p:cNvPr>
            <p:cNvSpPr/>
            <p:nvPr/>
          </p:nvSpPr>
          <p:spPr>
            <a:xfrm>
              <a:off x="7898888" y="1291184"/>
              <a:ext cx="261403" cy="262014"/>
            </a:xfrm>
            <a:custGeom>
              <a:avLst/>
              <a:gdLst>
                <a:gd name="connsiteX0" fmla="*/ 0 w 261403"/>
                <a:gd name="connsiteY0" fmla="*/ 0 h 262014"/>
                <a:gd name="connsiteX1" fmla="*/ 261404 w 261403"/>
                <a:gd name="connsiteY1" fmla="*/ 262014 h 2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3" h="262014">
                  <a:moveTo>
                    <a:pt x="0" y="0"/>
                  </a:moveTo>
                  <a:lnTo>
                    <a:pt x="261404" y="262014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5" name="גרפיקה 2">
              <a:extLst>
                <a:ext uri="{FF2B5EF4-FFF2-40B4-BE49-F238E27FC236}">
                  <a16:creationId xmlns:a16="http://schemas.microsoft.com/office/drawing/2014/main" id="{DDFB5C17-249E-4D51-8C8E-2C2BE281B177}"/>
                </a:ext>
              </a:extLst>
            </p:cNvPr>
            <p:cNvSpPr/>
            <p:nvPr/>
          </p:nvSpPr>
          <p:spPr>
            <a:xfrm>
              <a:off x="8182279" y="1632597"/>
              <a:ext cx="71458" cy="72069"/>
            </a:xfrm>
            <a:custGeom>
              <a:avLst/>
              <a:gdLst>
                <a:gd name="connsiteX0" fmla="*/ 0 w 71458"/>
                <a:gd name="connsiteY0" fmla="*/ 72069 h 72069"/>
                <a:gd name="connsiteX1" fmla="*/ 71458 w 71458"/>
                <a:gd name="connsiteY1" fmla="*/ 0 h 7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58" h="72069">
                  <a:moveTo>
                    <a:pt x="0" y="72069"/>
                  </a:moveTo>
                  <a:lnTo>
                    <a:pt x="7145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917597B6-2DC8-4501-A486-37ABFC40A198}"/>
              </a:ext>
            </a:extLst>
          </p:cNvPr>
          <p:cNvSpPr txBox="1">
            <a:spLocks/>
          </p:cNvSpPr>
          <p:nvPr/>
        </p:nvSpPr>
        <p:spPr>
          <a:xfrm>
            <a:off x="2052310" y="791475"/>
            <a:ext cx="6362842" cy="36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9100" marR="0" lvl="0" indent="-28575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+mn-cs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133350" indent="0">
              <a:buFont typeface="Arial" panose="020B0604020202020204" pitchFamily="34" charset="0"/>
              <a:buNone/>
            </a:pPr>
            <a:endParaRPr lang="he-IL" sz="1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he-IL" sz="16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דוגמה</a:t>
            </a:r>
            <a:r>
              <a:rPr lang="en-US" sz="16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he-IL" sz="1600" b="1" dirty="0">
                <a:solidFill>
                  <a:schemeClr val="accent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2 </a:t>
            </a:r>
            <a:br>
              <a:rPr lang="en-US" sz="1600" b="1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he-IL" sz="1600" b="1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פעולות על מערך</a:t>
            </a:r>
            <a:endParaRPr lang="he-IL" sz="1600" b="1" dirty="0">
              <a:solidFill>
                <a:schemeClr val="bg2"/>
              </a:solidFill>
              <a:latin typeface="Consolas" panose="020B0609020204030204" pitchFamily="49" charset="0"/>
              <a:ea typeface="Arimo" panose="020B0604020202020204" charset="0"/>
              <a:cs typeface="Arimo" panose="020B0604020202020204" charset="0"/>
            </a:endParaRPr>
          </a:p>
        </p:txBody>
      </p:sp>
      <p:grpSp>
        <p:nvGrpSpPr>
          <p:cNvPr id="19" name="Google Shape;364;p28">
            <a:extLst>
              <a:ext uri="{FF2B5EF4-FFF2-40B4-BE49-F238E27FC236}">
                <a16:creationId xmlns:a16="http://schemas.microsoft.com/office/drawing/2014/main" id="{7A6CDD06-EF71-458C-A24E-596A4F3B089B}"/>
              </a:ext>
            </a:extLst>
          </p:cNvPr>
          <p:cNvGrpSpPr/>
          <p:nvPr/>
        </p:nvGrpSpPr>
        <p:grpSpPr>
          <a:xfrm>
            <a:off x="1520336" y="1630873"/>
            <a:ext cx="6103328" cy="2893502"/>
            <a:chOff x="539998" y="2088763"/>
            <a:chExt cx="4955470" cy="1972780"/>
          </a:xfrm>
        </p:grpSpPr>
        <p:sp>
          <p:nvSpPr>
            <p:cNvPr id="20" name="Google Shape;365;p28">
              <a:extLst>
                <a:ext uri="{FF2B5EF4-FFF2-40B4-BE49-F238E27FC236}">
                  <a16:creationId xmlns:a16="http://schemas.microsoft.com/office/drawing/2014/main" id="{E6E1EFB3-B57E-406D-A7F4-E5EB5B60B58A}"/>
                </a:ext>
              </a:extLst>
            </p:cNvPr>
            <p:cNvSpPr/>
            <p:nvPr/>
          </p:nvSpPr>
          <p:spPr>
            <a:xfrm>
              <a:off x="539999" y="2096738"/>
              <a:ext cx="4902069" cy="1964805"/>
            </a:xfrm>
            <a:prstGeom prst="roundRect">
              <a:avLst>
                <a:gd name="adj" fmla="val 7378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6000" tIns="414000" rIns="126000" bIns="91425" anchor="t" anchorCtr="0">
              <a:noAutofit/>
            </a:bodyPr>
            <a:lstStyle/>
            <a:p>
              <a:pPr algn="l" rtl="0"/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#include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A31515"/>
                  </a:solidFill>
                  <a:latin typeface="Consolas" panose="020B0609020204030204" pitchFamily="49" charset="0"/>
                </a:rPr>
                <a:t>&lt;algorithm&gt;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 rtl="0"/>
              <a:r>
                <a:rPr lang="en-US" dirty="0">
                  <a:solidFill>
                    <a:srgbClr val="808080"/>
                  </a:solidFill>
                  <a:latin typeface="Consolas" panose="020B0609020204030204" pitchFamily="49" charset="0"/>
                </a:rPr>
                <a:t>#include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A31515"/>
                  </a:solidFill>
                  <a:latin typeface="Consolas" panose="020B0609020204030204" pitchFamily="49" charset="0"/>
                </a:rPr>
                <a:t>&lt;iterator&gt;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 rtl="0"/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 rtl="0"/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main()</a:t>
              </a:r>
            </a:p>
            <a:p>
              <a:pPr algn="l" rtl="0"/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{</a:t>
              </a:r>
            </a:p>
            <a:p>
              <a:pPr lvl="1" indent="357188" algn="l" rtl="0"/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arr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[10] = { 6, 5, 2, 10, 1, 3, 8, 7, 9, 4 };</a:t>
              </a:r>
            </a:p>
            <a:p>
              <a:pPr lvl="1" indent="357188" algn="l" rtl="0"/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std::sort(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arr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arr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+ 5);</a:t>
              </a:r>
            </a:p>
            <a:p>
              <a:pPr lvl="1" indent="357188" algn="l" rtl="0"/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std::</a:t>
              </a:r>
              <a:r>
                <a:rPr lang="en-US" dirty="0" err="1">
                  <a:solidFill>
                    <a:srgbClr val="2B91AF"/>
                  </a:solidFill>
                  <a:latin typeface="Consolas" panose="020B0609020204030204" pitchFamily="49" charset="0"/>
                </a:rPr>
                <a:t>ostream_iterator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out_it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(std::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cout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A31515"/>
                  </a:solidFill>
                  <a:latin typeface="Consolas" panose="020B0609020204030204" pitchFamily="49" charset="0"/>
                </a:rPr>
                <a:t>" || "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lvl="1" indent="357188" algn="l" rtl="0"/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std::copy(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arr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arr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+ 10,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out_it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 rtl="0"/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en-US" dirty="0"/>
            </a:p>
          </p:txBody>
        </p:sp>
        <p:sp>
          <p:nvSpPr>
            <p:cNvPr id="21" name="Google Shape;366;p28">
              <a:extLst>
                <a:ext uri="{FF2B5EF4-FFF2-40B4-BE49-F238E27FC236}">
                  <a16:creationId xmlns:a16="http://schemas.microsoft.com/office/drawing/2014/main" id="{ECF161DB-A3C1-4E65-B033-BB4A48A07C92}"/>
                </a:ext>
              </a:extLst>
            </p:cNvPr>
            <p:cNvSpPr/>
            <p:nvPr/>
          </p:nvSpPr>
          <p:spPr>
            <a:xfrm>
              <a:off x="539998" y="2088763"/>
              <a:ext cx="4955470" cy="294600"/>
            </a:xfrm>
            <a:prstGeom prst="round2SameRect">
              <a:avLst>
                <a:gd name="adj1" fmla="val 37680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2" name="Google Shape;367;p28">
              <a:extLst>
                <a:ext uri="{FF2B5EF4-FFF2-40B4-BE49-F238E27FC236}">
                  <a16:creationId xmlns:a16="http://schemas.microsoft.com/office/drawing/2014/main" id="{A51DA33B-F45E-4E26-8AD2-07764E52D8A4}"/>
                </a:ext>
              </a:extLst>
            </p:cNvPr>
            <p:cNvSpPr/>
            <p:nvPr/>
          </p:nvSpPr>
          <p:spPr>
            <a:xfrm>
              <a:off x="660850" y="2192263"/>
              <a:ext cx="89065" cy="890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" name="Google Shape;368;p28">
              <a:extLst>
                <a:ext uri="{FF2B5EF4-FFF2-40B4-BE49-F238E27FC236}">
                  <a16:creationId xmlns:a16="http://schemas.microsoft.com/office/drawing/2014/main" id="{2EC95437-CA8F-4BFB-8198-9BE766D979D3}"/>
                </a:ext>
              </a:extLst>
            </p:cNvPr>
            <p:cNvSpPr/>
            <p:nvPr/>
          </p:nvSpPr>
          <p:spPr>
            <a:xfrm>
              <a:off x="836025" y="2192263"/>
              <a:ext cx="89065" cy="890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" name="Google Shape;369;p28">
              <a:extLst>
                <a:ext uri="{FF2B5EF4-FFF2-40B4-BE49-F238E27FC236}">
                  <a16:creationId xmlns:a16="http://schemas.microsoft.com/office/drawing/2014/main" id="{34C3753F-8C66-4DC9-915B-F5B849AFFC07}"/>
                </a:ext>
              </a:extLst>
            </p:cNvPr>
            <p:cNvSpPr/>
            <p:nvPr/>
          </p:nvSpPr>
          <p:spPr>
            <a:xfrm>
              <a:off x="1011200" y="2192263"/>
              <a:ext cx="89065" cy="890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4FD38D37-93F8-4A16-B597-44E7033995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" r="-1" b="3333"/>
          <a:stretch/>
        </p:blipFill>
        <p:spPr>
          <a:xfrm>
            <a:off x="2911538" y="4352025"/>
            <a:ext cx="4213972" cy="50433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8" name="Graphic 7" descr="Arrow: Rotate right with solid fill">
            <a:extLst>
              <a:ext uri="{FF2B5EF4-FFF2-40B4-BE49-F238E27FC236}">
                <a16:creationId xmlns:a16="http://schemas.microsoft.com/office/drawing/2014/main" id="{F49CADB2-D309-48DD-8A25-A9261A5DA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932839">
            <a:off x="6941744" y="39350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3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72EBDC1-A1B4-46F6-AEC2-25AEF83FF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538" y="723700"/>
            <a:ext cx="5537612" cy="808200"/>
          </a:xfrm>
        </p:spPr>
        <p:txBody>
          <a:bodyPr/>
          <a:lstStyle/>
          <a:p>
            <a:r>
              <a:rPr lang="en-US" dirty="0"/>
              <a:t>Algorithms</a:t>
            </a:r>
            <a:endParaRPr lang="en-IL" dirty="0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4784091-B13A-4E3F-ACB4-D9E177780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367" y="1544562"/>
            <a:ext cx="6066000" cy="26661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he-IL" dirty="0"/>
              <a:t>מה לדעתכם/ן יקרה במצבים הבאים?</a:t>
            </a:r>
            <a:br>
              <a:rPr lang="en-US" dirty="0"/>
            </a:br>
            <a:r>
              <a:rPr lang="he-IL" b="1" dirty="0">
                <a:solidFill>
                  <a:schemeClr val="bg2"/>
                </a:solidFill>
              </a:rPr>
              <a:t>מקרה 1</a:t>
            </a:r>
          </a:p>
        </p:txBody>
      </p:sp>
      <p:grpSp>
        <p:nvGrpSpPr>
          <p:cNvPr id="7" name="Google Shape;364;p28">
            <a:extLst>
              <a:ext uri="{FF2B5EF4-FFF2-40B4-BE49-F238E27FC236}">
                <a16:creationId xmlns:a16="http://schemas.microsoft.com/office/drawing/2014/main" id="{97E2DB32-DA63-4CCA-BB27-066487E22F8C}"/>
              </a:ext>
            </a:extLst>
          </p:cNvPr>
          <p:cNvGrpSpPr/>
          <p:nvPr/>
        </p:nvGrpSpPr>
        <p:grpSpPr>
          <a:xfrm>
            <a:off x="2229495" y="2115898"/>
            <a:ext cx="3695697" cy="1308340"/>
            <a:chOff x="-234356" y="2088763"/>
            <a:chExt cx="4055542" cy="1279129"/>
          </a:xfrm>
        </p:grpSpPr>
        <p:sp>
          <p:nvSpPr>
            <p:cNvPr id="10" name="Google Shape;365;p28">
              <a:extLst>
                <a:ext uri="{FF2B5EF4-FFF2-40B4-BE49-F238E27FC236}">
                  <a16:creationId xmlns:a16="http://schemas.microsoft.com/office/drawing/2014/main" id="{73E7B3EF-DC58-4739-BAC1-D369B0405CC0}"/>
                </a:ext>
              </a:extLst>
            </p:cNvPr>
            <p:cNvSpPr/>
            <p:nvPr/>
          </p:nvSpPr>
          <p:spPr>
            <a:xfrm>
              <a:off x="-234356" y="2096738"/>
              <a:ext cx="4044216" cy="1271154"/>
            </a:xfrm>
            <a:prstGeom prst="roundRect">
              <a:avLst>
                <a:gd name="adj" fmla="val 7378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6000" tIns="414000" rIns="126000" bIns="91425" anchor="t" anchorCtr="0">
              <a:noAutofit/>
            </a:bodyPr>
            <a:lstStyle/>
            <a:p>
              <a:pPr algn="l" rtl="0"/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std::</a:t>
              </a:r>
              <a:r>
                <a:rPr lang="en-US" sz="1600" dirty="0">
                  <a:solidFill>
                    <a:srgbClr val="2B91AF"/>
                  </a:solidFill>
                  <a:latin typeface="Consolas" panose="020B0609020204030204" pitchFamily="49" charset="0"/>
                </a:rPr>
                <a:t>map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m;</a:t>
              </a:r>
            </a:p>
            <a:p>
              <a:pPr algn="l" rtl="0"/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std::</a:t>
              </a:r>
              <a:r>
                <a:rPr lang="en-US" sz="1600" dirty="0">
                  <a:solidFill>
                    <a:srgbClr val="2B91AF"/>
                  </a:solidFill>
                  <a:latin typeface="Consolas" panose="020B0609020204030204" pitchFamily="49" charset="0"/>
                </a:rPr>
                <a:t>vector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v;</a:t>
              </a:r>
            </a:p>
            <a:p>
              <a:pPr algn="l" rtl="0"/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std::sort(</a:t>
              </a:r>
              <a:r>
                <a:rPr lang="en-US" sz="16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m.begin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(), </a:t>
              </a:r>
              <a:r>
                <a:rPr lang="en-US" sz="16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v.end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());</a:t>
              </a:r>
              <a:endParaRPr lang="en-US" sz="1600" dirty="0"/>
            </a:p>
          </p:txBody>
        </p:sp>
        <p:sp>
          <p:nvSpPr>
            <p:cNvPr id="11" name="Google Shape;366;p28">
              <a:extLst>
                <a:ext uri="{FF2B5EF4-FFF2-40B4-BE49-F238E27FC236}">
                  <a16:creationId xmlns:a16="http://schemas.microsoft.com/office/drawing/2014/main" id="{9A842C1A-BE2B-411A-B2FF-B60ED2BAC0BB}"/>
                </a:ext>
              </a:extLst>
            </p:cNvPr>
            <p:cNvSpPr/>
            <p:nvPr/>
          </p:nvSpPr>
          <p:spPr>
            <a:xfrm>
              <a:off x="-223029" y="2088763"/>
              <a:ext cx="4044215" cy="294600"/>
            </a:xfrm>
            <a:prstGeom prst="round2SameRect">
              <a:avLst>
                <a:gd name="adj1" fmla="val 37680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367;p28">
              <a:extLst>
                <a:ext uri="{FF2B5EF4-FFF2-40B4-BE49-F238E27FC236}">
                  <a16:creationId xmlns:a16="http://schemas.microsoft.com/office/drawing/2014/main" id="{1F64E5DD-F5C5-454F-A7C6-B45226A7C41F}"/>
                </a:ext>
              </a:extLst>
            </p:cNvPr>
            <p:cNvSpPr/>
            <p:nvPr/>
          </p:nvSpPr>
          <p:spPr>
            <a:xfrm>
              <a:off x="-102177" y="2192263"/>
              <a:ext cx="89065" cy="890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368;p28">
              <a:extLst>
                <a:ext uri="{FF2B5EF4-FFF2-40B4-BE49-F238E27FC236}">
                  <a16:creationId xmlns:a16="http://schemas.microsoft.com/office/drawing/2014/main" id="{F71AD9A5-43E8-4D05-9E08-6CB9E64AB9CF}"/>
                </a:ext>
              </a:extLst>
            </p:cNvPr>
            <p:cNvSpPr/>
            <p:nvPr/>
          </p:nvSpPr>
          <p:spPr>
            <a:xfrm>
              <a:off x="72998" y="2192263"/>
              <a:ext cx="89065" cy="890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" name="Google Shape;369;p28">
              <a:extLst>
                <a:ext uri="{FF2B5EF4-FFF2-40B4-BE49-F238E27FC236}">
                  <a16:creationId xmlns:a16="http://schemas.microsoft.com/office/drawing/2014/main" id="{1DD6EF2E-AAB7-4B40-B939-E282F8944EE5}"/>
                </a:ext>
              </a:extLst>
            </p:cNvPr>
            <p:cNvSpPr/>
            <p:nvPr/>
          </p:nvSpPr>
          <p:spPr>
            <a:xfrm>
              <a:off x="248173" y="2192263"/>
              <a:ext cx="89065" cy="890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5" name="קבוצה 314">
            <a:extLst>
              <a:ext uri="{FF2B5EF4-FFF2-40B4-BE49-F238E27FC236}">
                <a16:creationId xmlns:a16="http://schemas.microsoft.com/office/drawing/2014/main" id="{73F2A574-8878-4A5D-A1F0-86DE46E95849}"/>
              </a:ext>
            </a:extLst>
          </p:cNvPr>
          <p:cNvGrpSpPr/>
          <p:nvPr/>
        </p:nvGrpSpPr>
        <p:grpSpPr>
          <a:xfrm>
            <a:off x="1694791" y="3717616"/>
            <a:ext cx="601555" cy="601022"/>
            <a:chOff x="2710084" y="2163649"/>
            <a:chExt cx="601555" cy="601022"/>
          </a:xfrm>
        </p:grpSpPr>
        <p:sp>
          <p:nvSpPr>
            <p:cNvPr id="16" name="גרפיקה 310">
              <a:extLst>
                <a:ext uri="{FF2B5EF4-FFF2-40B4-BE49-F238E27FC236}">
                  <a16:creationId xmlns:a16="http://schemas.microsoft.com/office/drawing/2014/main" id="{56919C87-23CE-49D5-9940-6C2A3DE879B5}"/>
                </a:ext>
              </a:extLst>
            </p:cNvPr>
            <p:cNvSpPr/>
            <p:nvPr/>
          </p:nvSpPr>
          <p:spPr>
            <a:xfrm>
              <a:off x="2710084" y="2163649"/>
              <a:ext cx="601555" cy="601022"/>
            </a:xfrm>
            <a:custGeom>
              <a:avLst/>
              <a:gdLst>
                <a:gd name="connsiteX0" fmla="*/ 406212 w 601555"/>
                <a:gd name="connsiteY0" fmla="*/ 598156 h 601022"/>
                <a:gd name="connsiteX1" fmla="*/ 60171 w 601555"/>
                <a:gd name="connsiteY1" fmla="*/ 505338 h 601022"/>
                <a:gd name="connsiteX2" fmla="*/ 2498 w 601555"/>
                <a:gd name="connsiteY2" fmla="*/ 406212 h 601022"/>
                <a:gd name="connsiteX3" fmla="*/ 95316 w 601555"/>
                <a:gd name="connsiteY3" fmla="*/ 60171 h 601022"/>
                <a:gd name="connsiteX4" fmla="*/ 194442 w 601555"/>
                <a:gd name="connsiteY4" fmla="*/ 2498 h 601022"/>
                <a:gd name="connsiteX5" fmla="*/ 541384 w 601555"/>
                <a:gd name="connsiteY5" fmla="*/ 95316 h 601022"/>
                <a:gd name="connsiteX6" fmla="*/ 599057 w 601555"/>
                <a:gd name="connsiteY6" fmla="*/ 194442 h 601022"/>
                <a:gd name="connsiteX7" fmla="*/ 505338 w 601555"/>
                <a:gd name="connsiteY7" fmla="*/ 541384 h 601022"/>
                <a:gd name="connsiteX8" fmla="*/ 406212 w 601555"/>
                <a:gd name="connsiteY8" fmla="*/ 598156 h 60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555" h="601022">
                  <a:moveTo>
                    <a:pt x="406212" y="598156"/>
                  </a:moveTo>
                  <a:lnTo>
                    <a:pt x="60171" y="505338"/>
                  </a:lnTo>
                  <a:cubicBezTo>
                    <a:pt x="16916" y="493623"/>
                    <a:pt x="-8316" y="449467"/>
                    <a:pt x="2498" y="406212"/>
                  </a:cubicBezTo>
                  <a:lnTo>
                    <a:pt x="95316" y="60171"/>
                  </a:lnTo>
                  <a:cubicBezTo>
                    <a:pt x="107031" y="16916"/>
                    <a:pt x="151187" y="-8316"/>
                    <a:pt x="194442" y="2498"/>
                  </a:cubicBezTo>
                  <a:lnTo>
                    <a:pt x="541384" y="95316"/>
                  </a:lnTo>
                  <a:cubicBezTo>
                    <a:pt x="584639" y="107031"/>
                    <a:pt x="609871" y="151187"/>
                    <a:pt x="599057" y="194442"/>
                  </a:cubicBezTo>
                  <a:lnTo>
                    <a:pt x="505338" y="541384"/>
                  </a:lnTo>
                  <a:cubicBezTo>
                    <a:pt x="494524" y="584639"/>
                    <a:pt x="449467" y="609871"/>
                    <a:pt x="406212" y="598156"/>
                  </a:cubicBezTo>
                  <a:close/>
                </a:path>
              </a:pathLst>
            </a:custGeom>
            <a:solidFill>
              <a:schemeClr val="bg2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7" name="גרפיקה 310">
              <a:extLst>
                <a:ext uri="{FF2B5EF4-FFF2-40B4-BE49-F238E27FC236}">
                  <a16:creationId xmlns:a16="http://schemas.microsoft.com/office/drawing/2014/main" id="{A17306C0-C403-46EF-B917-C19B869BBCBA}"/>
                </a:ext>
              </a:extLst>
            </p:cNvPr>
            <p:cNvSpPr/>
            <p:nvPr/>
          </p:nvSpPr>
          <p:spPr>
            <a:xfrm rot="-1593903">
              <a:off x="2805529" y="2441704"/>
              <a:ext cx="400998" cy="53166"/>
            </a:xfrm>
            <a:custGeom>
              <a:avLst/>
              <a:gdLst>
                <a:gd name="connsiteX0" fmla="*/ 0 w 400998"/>
                <a:gd name="connsiteY0" fmla="*/ 0 h 53166"/>
                <a:gd name="connsiteX1" fmla="*/ 400999 w 400998"/>
                <a:gd name="connsiteY1" fmla="*/ 0 h 53166"/>
                <a:gd name="connsiteX2" fmla="*/ 400999 w 400998"/>
                <a:gd name="connsiteY2" fmla="*/ 53166 h 53166"/>
                <a:gd name="connsiteX3" fmla="*/ 0 w 400998"/>
                <a:gd name="connsiteY3" fmla="*/ 53166 h 5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998" h="53166">
                  <a:moveTo>
                    <a:pt x="0" y="0"/>
                  </a:moveTo>
                  <a:lnTo>
                    <a:pt x="400999" y="0"/>
                  </a:lnTo>
                  <a:lnTo>
                    <a:pt x="400999" y="53166"/>
                  </a:lnTo>
                  <a:lnTo>
                    <a:pt x="0" y="53166"/>
                  </a:lnTo>
                  <a:close/>
                </a:path>
              </a:pathLst>
            </a:custGeom>
            <a:solidFill>
              <a:schemeClr val="bg1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" name="גרפיקה 310">
              <a:extLst>
                <a:ext uri="{FF2B5EF4-FFF2-40B4-BE49-F238E27FC236}">
                  <a16:creationId xmlns:a16="http://schemas.microsoft.com/office/drawing/2014/main" id="{00701B9E-4211-4397-A18C-447BD4DFA62D}"/>
                </a:ext>
              </a:extLst>
            </p:cNvPr>
            <p:cNvSpPr/>
            <p:nvPr/>
          </p:nvSpPr>
          <p:spPr>
            <a:xfrm rot="-1486580">
              <a:off x="2979097" y="2284092"/>
              <a:ext cx="53170" cy="366787"/>
            </a:xfrm>
            <a:custGeom>
              <a:avLst/>
              <a:gdLst>
                <a:gd name="connsiteX0" fmla="*/ 0 w 53170"/>
                <a:gd name="connsiteY0" fmla="*/ 0 h 366787"/>
                <a:gd name="connsiteX1" fmla="*/ 53171 w 53170"/>
                <a:gd name="connsiteY1" fmla="*/ 0 h 366787"/>
                <a:gd name="connsiteX2" fmla="*/ 53171 w 53170"/>
                <a:gd name="connsiteY2" fmla="*/ 366787 h 366787"/>
                <a:gd name="connsiteX3" fmla="*/ 0 w 53170"/>
                <a:gd name="connsiteY3" fmla="*/ 366787 h 36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70" h="366787">
                  <a:moveTo>
                    <a:pt x="0" y="0"/>
                  </a:moveTo>
                  <a:lnTo>
                    <a:pt x="53171" y="0"/>
                  </a:lnTo>
                  <a:lnTo>
                    <a:pt x="53171" y="366787"/>
                  </a:lnTo>
                  <a:lnTo>
                    <a:pt x="0" y="366787"/>
                  </a:lnTo>
                  <a:close/>
                </a:path>
              </a:pathLst>
            </a:custGeom>
            <a:solidFill>
              <a:schemeClr val="bg1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pic>
        <p:nvPicPr>
          <p:cNvPr id="19" name="Picture 4">
            <a:extLst>
              <a:ext uri="{FF2B5EF4-FFF2-40B4-BE49-F238E27FC236}">
                <a16:creationId xmlns:a16="http://schemas.microsoft.com/office/drawing/2014/main" id="{51ADF413-6907-476C-B069-B84060EC1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091" y="3875037"/>
            <a:ext cx="4564651" cy="380388"/>
          </a:xfrm>
          <a:prstGeom prst="rect">
            <a:avLst/>
          </a:prstGeom>
          <a:ln w="3175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67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72EBDC1-A1B4-46F6-AEC2-25AEF83FF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538" y="723700"/>
            <a:ext cx="5537612" cy="808200"/>
          </a:xfrm>
        </p:spPr>
        <p:txBody>
          <a:bodyPr/>
          <a:lstStyle/>
          <a:p>
            <a:r>
              <a:rPr lang="en-US" dirty="0"/>
              <a:t>Algorithms</a:t>
            </a:r>
            <a:endParaRPr lang="en-IL" dirty="0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4784091-B13A-4E3F-ACB4-D9E177780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6867" y="1578496"/>
            <a:ext cx="6066000" cy="26661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he-IL" dirty="0"/>
              <a:t>מה יקרה במצבים הבאים?</a:t>
            </a:r>
            <a:br>
              <a:rPr lang="en-US" dirty="0"/>
            </a:br>
            <a:r>
              <a:rPr lang="he-IL" b="1" dirty="0">
                <a:solidFill>
                  <a:schemeClr val="bg2"/>
                </a:solidFill>
              </a:rPr>
              <a:t>מקרה 2</a:t>
            </a:r>
          </a:p>
        </p:txBody>
      </p:sp>
      <p:grpSp>
        <p:nvGrpSpPr>
          <p:cNvPr id="7" name="Google Shape;364;p28">
            <a:extLst>
              <a:ext uri="{FF2B5EF4-FFF2-40B4-BE49-F238E27FC236}">
                <a16:creationId xmlns:a16="http://schemas.microsoft.com/office/drawing/2014/main" id="{97E2DB32-DA63-4CCA-BB27-066487E22F8C}"/>
              </a:ext>
            </a:extLst>
          </p:cNvPr>
          <p:cNvGrpSpPr/>
          <p:nvPr/>
        </p:nvGrpSpPr>
        <p:grpSpPr>
          <a:xfrm>
            <a:off x="3460107" y="2284376"/>
            <a:ext cx="3318504" cy="1282737"/>
            <a:chOff x="539999" y="2088763"/>
            <a:chExt cx="3641622" cy="1254098"/>
          </a:xfrm>
        </p:grpSpPr>
        <p:sp>
          <p:nvSpPr>
            <p:cNvPr id="10" name="Google Shape;365;p28">
              <a:extLst>
                <a:ext uri="{FF2B5EF4-FFF2-40B4-BE49-F238E27FC236}">
                  <a16:creationId xmlns:a16="http://schemas.microsoft.com/office/drawing/2014/main" id="{73E7B3EF-DC58-4739-BAC1-D369B0405CC0}"/>
                </a:ext>
              </a:extLst>
            </p:cNvPr>
            <p:cNvSpPr/>
            <p:nvPr/>
          </p:nvSpPr>
          <p:spPr>
            <a:xfrm>
              <a:off x="540001" y="2096738"/>
              <a:ext cx="3641620" cy="1246123"/>
            </a:xfrm>
            <a:prstGeom prst="roundRect">
              <a:avLst>
                <a:gd name="adj" fmla="val 7378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6000" tIns="414000" rIns="126000" bIns="91425" anchor="t" anchorCtr="0">
              <a:noAutofit/>
            </a:bodyPr>
            <a:lstStyle/>
            <a:p>
              <a:pPr algn="l" rtl="0"/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std::</a:t>
              </a:r>
              <a:r>
                <a:rPr lang="en-US" sz="1600" dirty="0">
                  <a:solidFill>
                    <a:srgbClr val="2B91AF"/>
                  </a:solidFill>
                  <a:latin typeface="Consolas" panose="020B0609020204030204" pitchFamily="49" charset="0"/>
                </a:rPr>
                <a:t>vector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v1;</a:t>
              </a:r>
            </a:p>
            <a:p>
              <a:pPr algn="l" rtl="0"/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std::</a:t>
              </a:r>
              <a:r>
                <a:rPr lang="en-US" sz="1600" dirty="0">
                  <a:solidFill>
                    <a:srgbClr val="2B91AF"/>
                  </a:solidFill>
                  <a:latin typeface="Consolas" panose="020B0609020204030204" pitchFamily="49" charset="0"/>
                </a:rPr>
                <a:t>vector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v2;</a:t>
              </a:r>
            </a:p>
            <a:p>
              <a:pPr algn="l" rtl="0"/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sort(v1.begin(), v2.end());</a:t>
              </a:r>
              <a:endParaRPr lang="en-US" sz="1600" dirty="0"/>
            </a:p>
          </p:txBody>
        </p:sp>
        <p:sp>
          <p:nvSpPr>
            <p:cNvPr id="11" name="Google Shape;366;p28">
              <a:extLst>
                <a:ext uri="{FF2B5EF4-FFF2-40B4-BE49-F238E27FC236}">
                  <a16:creationId xmlns:a16="http://schemas.microsoft.com/office/drawing/2014/main" id="{9A842C1A-BE2B-411A-B2FF-B60ED2BAC0BB}"/>
                </a:ext>
              </a:extLst>
            </p:cNvPr>
            <p:cNvSpPr/>
            <p:nvPr/>
          </p:nvSpPr>
          <p:spPr>
            <a:xfrm>
              <a:off x="539999" y="2088763"/>
              <a:ext cx="3641620" cy="294600"/>
            </a:xfrm>
            <a:prstGeom prst="round2SameRect">
              <a:avLst>
                <a:gd name="adj1" fmla="val 37680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367;p28">
              <a:extLst>
                <a:ext uri="{FF2B5EF4-FFF2-40B4-BE49-F238E27FC236}">
                  <a16:creationId xmlns:a16="http://schemas.microsoft.com/office/drawing/2014/main" id="{1F64E5DD-F5C5-454F-A7C6-B45226A7C41F}"/>
                </a:ext>
              </a:extLst>
            </p:cNvPr>
            <p:cNvSpPr/>
            <p:nvPr/>
          </p:nvSpPr>
          <p:spPr>
            <a:xfrm>
              <a:off x="660850" y="2192263"/>
              <a:ext cx="89065" cy="890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368;p28">
              <a:extLst>
                <a:ext uri="{FF2B5EF4-FFF2-40B4-BE49-F238E27FC236}">
                  <a16:creationId xmlns:a16="http://schemas.microsoft.com/office/drawing/2014/main" id="{F71AD9A5-43E8-4D05-9E08-6CB9E64AB9CF}"/>
                </a:ext>
              </a:extLst>
            </p:cNvPr>
            <p:cNvSpPr/>
            <p:nvPr/>
          </p:nvSpPr>
          <p:spPr>
            <a:xfrm>
              <a:off x="836025" y="2192263"/>
              <a:ext cx="89065" cy="890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" name="Google Shape;369;p28">
              <a:extLst>
                <a:ext uri="{FF2B5EF4-FFF2-40B4-BE49-F238E27FC236}">
                  <a16:creationId xmlns:a16="http://schemas.microsoft.com/office/drawing/2014/main" id="{1DD6EF2E-AAB7-4B40-B939-E282F8944EE5}"/>
                </a:ext>
              </a:extLst>
            </p:cNvPr>
            <p:cNvSpPr/>
            <p:nvPr/>
          </p:nvSpPr>
          <p:spPr>
            <a:xfrm>
              <a:off x="1011200" y="2192263"/>
              <a:ext cx="89065" cy="890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20" name="Picture 5">
            <a:extLst>
              <a:ext uri="{FF2B5EF4-FFF2-40B4-BE49-F238E27FC236}">
                <a16:creationId xmlns:a16="http://schemas.microsoft.com/office/drawing/2014/main" id="{ADD069A9-FE13-4693-8104-B874E1641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848" y="1954767"/>
            <a:ext cx="1966225" cy="1439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6" name="Graphic 25" descr="Arrow: Rotate right with solid fill">
            <a:extLst>
              <a:ext uri="{FF2B5EF4-FFF2-40B4-BE49-F238E27FC236}">
                <a16:creationId xmlns:a16="http://schemas.microsoft.com/office/drawing/2014/main" id="{0D47D654-C713-428C-BA78-B858C25EA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289429">
            <a:off x="2864616" y="3393789"/>
            <a:ext cx="914400" cy="914400"/>
          </a:xfrm>
          <a:prstGeom prst="rect">
            <a:avLst/>
          </a:prstGeom>
        </p:spPr>
      </p:pic>
      <p:grpSp>
        <p:nvGrpSpPr>
          <p:cNvPr id="27" name="קבוצה 314">
            <a:extLst>
              <a:ext uri="{FF2B5EF4-FFF2-40B4-BE49-F238E27FC236}">
                <a16:creationId xmlns:a16="http://schemas.microsoft.com/office/drawing/2014/main" id="{5064CE5A-7D70-4A3B-9AA2-23D3A9FE0DA2}"/>
              </a:ext>
            </a:extLst>
          </p:cNvPr>
          <p:cNvGrpSpPr/>
          <p:nvPr/>
        </p:nvGrpSpPr>
        <p:grpSpPr>
          <a:xfrm>
            <a:off x="1988182" y="3518739"/>
            <a:ext cx="601555" cy="601022"/>
            <a:chOff x="2710084" y="2163649"/>
            <a:chExt cx="601555" cy="601022"/>
          </a:xfrm>
        </p:grpSpPr>
        <p:sp>
          <p:nvSpPr>
            <p:cNvPr id="28" name="גרפיקה 310">
              <a:extLst>
                <a:ext uri="{FF2B5EF4-FFF2-40B4-BE49-F238E27FC236}">
                  <a16:creationId xmlns:a16="http://schemas.microsoft.com/office/drawing/2014/main" id="{EA85B259-14B0-4404-96FF-093B3B33333A}"/>
                </a:ext>
              </a:extLst>
            </p:cNvPr>
            <p:cNvSpPr/>
            <p:nvPr/>
          </p:nvSpPr>
          <p:spPr>
            <a:xfrm>
              <a:off x="2710084" y="2163649"/>
              <a:ext cx="601555" cy="601022"/>
            </a:xfrm>
            <a:custGeom>
              <a:avLst/>
              <a:gdLst>
                <a:gd name="connsiteX0" fmla="*/ 406212 w 601555"/>
                <a:gd name="connsiteY0" fmla="*/ 598156 h 601022"/>
                <a:gd name="connsiteX1" fmla="*/ 60171 w 601555"/>
                <a:gd name="connsiteY1" fmla="*/ 505338 h 601022"/>
                <a:gd name="connsiteX2" fmla="*/ 2498 w 601555"/>
                <a:gd name="connsiteY2" fmla="*/ 406212 h 601022"/>
                <a:gd name="connsiteX3" fmla="*/ 95316 w 601555"/>
                <a:gd name="connsiteY3" fmla="*/ 60171 h 601022"/>
                <a:gd name="connsiteX4" fmla="*/ 194442 w 601555"/>
                <a:gd name="connsiteY4" fmla="*/ 2498 h 601022"/>
                <a:gd name="connsiteX5" fmla="*/ 541384 w 601555"/>
                <a:gd name="connsiteY5" fmla="*/ 95316 h 601022"/>
                <a:gd name="connsiteX6" fmla="*/ 599057 w 601555"/>
                <a:gd name="connsiteY6" fmla="*/ 194442 h 601022"/>
                <a:gd name="connsiteX7" fmla="*/ 505338 w 601555"/>
                <a:gd name="connsiteY7" fmla="*/ 541384 h 601022"/>
                <a:gd name="connsiteX8" fmla="*/ 406212 w 601555"/>
                <a:gd name="connsiteY8" fmla="*/ 598156 h 60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555" h="601022">
                  <a:moveTo>
                    <a:pt x="406212" y="598156"/>
                  </a:moveTo>
                  <a:lnTo>
                    <a:pt x="60171" y="505338"/>
                  </a:lnTo>
                  <a:cubicBezTo>
                    <a:pt x="16916" y="493623"/>
                    <a:pt x="-8316" y="449467"/>
                    <a:pt x="2498" y="406212"/>
                  </a:cubicBezTo>
                  <a:lnTo>
                    <a:pt x="95316" y="60171"/>
                  </a:lnTo>
                  <a:cubicBezTo>
                    <a:pt x="107031" y="16916"/>
                    <a:pt x="151187" y="-8316"/>
                    <a:pt x="194442" y="2498"/>
                  </a:cubicBezTo>
                  <a:lnTo>
                    <a:pt x="541384" y="95316"/>
                  </a:lnTo>
                  <a:cubicBezTo>
                    <a:pt x="584639" y="107031"/>
                    <a:pt x="609871" y="151187"/>
                    <a:pt x="599057" y="194442"/>
                  </a:cubicBezTo>
                  <a:lnTo>
                    <a:pt x="505338" y="541384"/>
                  </a:lnTo>
                  <a:cubicBezTo>
                    <a:pt x="494524" y="584639"/>
                    <a:pt x="449467" y="609871"/>
                    <a:pt x="406212" y="598156"/>
                  </a:cubicBezTo>
                  <a:close/>
                </a:path>
              </a:pathLst>
            </a:custGeom>
            <a:solidFill>
              <a:schemeClr val="bg2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9" name="גרפיקה 310">
              <a:extLst>
                <a:ext uri="{FF2B5EF4-FFF2-40B4-BE49-F238E27FC236}">
                  <a16:creationId xmlns:a16="http://schemas.microsoft.com/office/drawing/2014/main" id="{0D9B439F-D2AC-40D3-9418-3C74649DF031}"/>
                </a:ext>
              </a:extLst>
            </p:cNvPr>
            <p:cNvSpPr/>
            <p:nvPr/>
          </p:nvSpPr>
          <p:spPr>
            <a:xfrm rot="-1593903">
              <a:off x="2805529" y="2441704"/>
              <a:ext cx="400998" cy="53166"/>
            </a:xfrm>
            <a:custGeom>
              <a:avLst/>
              <a:gdLst>
                <a:gd name="connsiteX0" fmla="*/ 0 w 400998"/>
                <a:gd name="connsiteY0" fmla="*/ 0 h 53166"/>
                <a:gd name="connsiteX1" fmla="*/ 400999 w 400998"/>
                <a:gd name="connsiteY1" fmla="*/ 0 h 53166"/>
                <a:gd name="connsiteX2" fmla="*/ 400999 w 400998"/>
                <a:gd name="connsiteY2" fmla="*/ 53166 h 53166"/>
                <a:gd name="connsiteX3" fmla="*/ 0 w 400998"/>
                <a:gd name="connsiteY3" fmla="*/ 53166 h 5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998" h="53166">
                  <a:moveTo>
                    <a:pt x="0" y="0"/>
                  </a:moveTo>
                  <a:lnTo>
                    <a:pt x="400999" y="0"/>
                  </a:lnTo>
                  <a:lnTo>
                    <a:pt x="400999" y="53166"/>
                  </a:lnTo>
                  <a:lnTo>
                    <a:pt x="0" y="53166"/>
                  </a:lnTo>
                  <a:close/>
                </a:path>
              </a:pathLst>
            </a:custGeom>
            <a:solidFill>
              <a:schemeClr val="bg1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0" name="גרפיקה 310">
              <a:extLst>
                <a:ext uri="{FF2B5EF4-FFF2-40B4-BE49-F238E27FC236}">
                  <a16:creationId xmlns:a16="http://schemas.microsoft.com/office/drawing/2014/main" id="{CFF3E768-69ED-4C5A-A463-F8B29A0A5632}"/>
                </a:ext>
              </a:extLst>
            </p:cNvPr>
            <p:cNvSpPr/>
            <p:nvPr/>
          </p:nvSpPr>
          <p:spPr>
            <a:xfrm rot="-1486580">
              <a:off x="2979097" y="2284092"/>
              <a:ext cx="53170" cy="366787"/>
            </a:xfrm>
            <a:custGeom>
              <a:avLst/>
              <a:gdLst>
                <a:gd name="connsiteX0" fmla="*/ 0 w 53170"/>
                <a:gd name="connsiteY0" fmla="*/ 0 h 366787"/>
                <a:gd name="connsiteX1" fmla="*/ 53171 w 53170"/>
                <a:gd name="connsiteY1" fmla="*/ 0 h 366787"/>
                <a:gd name="connsiteX2" fmla="*/ 53171 w 53170"/>
                <a:gd name="connsiteY2" fmla="*/ 366787 h 366787"/>
                <a:gd name="connsiteX3" fmla="*/ 0 w 53170"/>
                <a:gd name="connsiteY3" fmla="*/ 366787 h 36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70" h="366787">
                  <a:moveTo>
                    <a:pt x="0" y="0"/>
                  </a:moveTo>
                  <a:lnTo>
                    <a:pt x="53171" y="0"/>
                  </a:lnTo>
                  <a:lnTo>
                    <a:pt x="53171" y="366787"/>
                  </a:lnTo>
                  <a:lnTo>
                    <a:pt x="0" y="366787"/>
                  </a:lnTo>
                  <a:close/>
                </a:path>
              </a:pathLst>
            </a:custGeom>
            <a:solidFill>
              <a:schemeClr val="bg1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229517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2302A2-6D6D-4042-88E1-DDDE10EC7F62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pPr marL="133350" indent="0" algn="ctr">
              <a:buNone/>
            </a:pPr>
            <a:r>
              <a:rPr lang="he-IL" sz="1600" b="1" dirty="0">
                <a:solidFill>
                  <a:schemeClr val="tx1"/>
                </a:solidFill>
              </a:rPr>
              <a:t>דוגמת קוד 4 </a:t>
            </a:r>
            <a:r>
              <a:rPr lang="he-IL" sz="1600" b="1" dirty="0">
                <a:solidFill>
                  <a:schemeClr val="accent1"/>
                </a:solidFill>
              </a:rPr>
              <a:t>(</a:t>
            </a:r>
            <a:r>
              <a:rPr lang="en-US" sz="1600" b="1" dirty="0">
                <a:solidFill>
                  <a:schemeClr val="bg2"/>
                </a:solidFill>
              </a:rPr>
              <a:t>Algorithms.cpp</a:t>
            </a:r>
            <a:r>
              <a:rPr lang="he-IL" sz="1600" b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3D7B0E-0DAE-4402-AA73-02881EDF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Containers</a:t>
            </a:r>
            <a:endParaRPr lang="en-IL" dirty="0"/>
          </a:p>
        </p:txBody>
      </p:sp>
      <p:pic>
        <p:nvPicPr>
          <p:cNvPr id="4" name="Picture 4" descr="תוצאת תמונה עבור ‪visual studio 2019 logo image‬‏">
            <a:extLst>
              <a:ext uri="{FF2B5EF4-FFF2-40B4-BE49-F238E27FC236}">
                <a16:creationId xmlns:a16="http://schemas.microsoft.com/office/drawing/2014/main" id="{1F2DFB34-24DA-403F-893C-DB5035E8A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75" y="1943013"/>
            <a:ext cx="4381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125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E873BE4-419F-44AF-8ED0-D5A73BE6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7930" y="1968383"/>
            <a:ext cx="2880569" cy="1206733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+mj-lt"/>
              </a:rPr>
              <a:t>S</a:t>
            </a:r>
            <a:r>
              <a:rPr lang="en-US" sz="3200" dirty="0">
                <a:latin typeface="+mj-lt"/>
              </a:rPr>
              <a:t>tandard </a:t>
            </a:r>
            <a:r>
              <a:rPr lang="en-US" sz="3200" dirty="0">
                <a:solidFill>
                  <a:schemeClr val="tx1"/>
                </a:solidFill>
                <a:latin typeface="+mj-lt"/>
              </a:rPr>
              <a:t>T</a:t>
            </a:r>
            <a:r>
              <a:rPr lang="en-US" sz="3200" dirty="0">
                <a:latin typeface="+mj-lt"/>
              </a:rPr>
              <a:t>emplate </a:t>
            </a:r>
            <a:r>
              <a:rPr lang="en-US" sz="3200" dirty="0">
                <a:solidFill>
                  <a:schemeClr val="tx1"/>
                </a:solidFill>
                <a:latin typeface="+mj-lt"/>
              </a:rPr>
              <a:t>L</a:t>
            </a:r>
            <a:r>
              <a:rPr lang="en-US" sz="3200" dirty="0">
                <a:latin typeface="+mj-lt"/>
              </a:rPr>
              <a:t>ibrary</a:t>
            </a:r>
            <a:endParaRPr lang="en-IL" sz="3200" dirty="0">
              <a:latin typeface="+mj-lt"/>
            </a:endParaRPr>
          </a:p>
        </p:txBody>
      </p:sp>
      <p:sp>
        <p:nvSpPr>
          <p:cNvPr id="5" name="כותרת 4">
            <a:extLst>
              <a:ext uri="{FF2B5EF4-FFF2-40B4-BE49-F238E27FC236}">
                <a16:creationId xmlns:a16="http://schemas.microsoft.com/office/drawing/2014/main" id="{D44ABF8C-DBDE-449A-9C84-77F7264237D5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8357675" y="623051"/>
            <a:ext cx="720000" cy="301800"/>
          </a:xfrm>
        </p:spPr>
        <p:txBody>
          <a:bodyPr/>
          <a:lstStyle/>
          <a:p>
            <a:r>
              <a:rPr lang="he-IL" dirty="0"/>
              <a:t>הגדרה</a:t>
            </a:r>
            <a:endParaRPr lang="en-IL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E69163D-88AB-4E50-9DE6-4AEE0B39D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11184" r="11184"/>
          <a:stretch/>
        </p:blipFill>
        <p:spPr bwMode="auto">
          <a:xfrm>
            <a:off x="1654079" y="2266390"/>
            <a:ext cx="1570924" cy="2023577"/>
          </a:xfrm>
          <a:prstGeom prst="roundRect">
            <a:avLst>
              <a:gd name="adj" fmla="val 10568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000000" algn="bl" rotWithShape="0">
              <a:schemeClr val="accent1"/>
            </a:outerShdw>
          </a:effectLst>
        </p:spPr>
      </p:pic>
      <p:sp>
        <p:nvSpPr>
          <p:cNvPr id="13" name="מציין מיקום טקסט 12">
            <a:extLst>
              <a:ext uri="{FF2B5EF4-FFF2-40B4-BE49-F238E27FC236}">
                <a16:creationId xmlns:a16="http://schemas.microsoft.com/office/drawing/2014/main" id="{808C6107-FCCD-4214-8687-BD31977562F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40000" y="678966"/>
            <a:ext cx="3743700" cy="189278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</a:t>
            </a:r>
            <a:r>
              <a:rPr lang="en-US" dirty="0"/>
              <a:t>tephan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US" dirty="0"/>
              <a:t>.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L</a:t>
            </a:r>
            <a:r>
              <a:rPr lang="en-US" dirty="0" err="1"/>
              <a:t>evavej</a:t>
            </a:r>
            <a:r>
              <a:rPr lang="he-IL" dirty="0"/>
              <a:t> הוא מתחזק הספרייה הסטנדרטית של מייקרוסופט, ואחד המקורות הכי טובים למידע על שפת </a:t>
            </a:r>
            <a:r>
              <a:rPr lang="en-US" dirty="0"/>
              <a:t>C++</a:t>
            </a:r>
            <a:r>
              <a:rPr lang="he-IL" dirty="0"/>
              <a:t>.</a:t>
            </a:r>
          </a:p>
        </p:txBody>
      </p:sp>
      <p:sp>
        <p:nvSpPr>
          <p:cNvPr id="17" name="בועת דיבור: אליפסה 16">
            <a:extLst>
              <a:ext uri="{FF2B5EF4-FFF2-40B4-BE49-F238E27FC236}">
                <a16:creationId xmlns:a16="http://schemas.microsoft.com/office/drawing/2014/main" id="{E596A402-D0DC-4CA3-8790-32D4B0EF2CDD}"/>
              </a:ext>
            </a:extLst>
          </p:cNvPr>
          <p:cNvSpPr/>
          <p:nvPr/>
        </p:nvSpPr>
        <p:spPr>
          <a:xfrm>
            <a:off x="3197610" y="3278178"/>
            <a:ext cx="1704931" cy="1699865"/>
          </a:xfrm>
          <a:prstGeom prst="wedgeEllipseCallout">
            <a:avLst>
              <a:gd name="adj1" fmla="val -67026"/>
              <a:gd name="adj2" fmla="val -18241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000000" algn="bl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i="1" dirty="0">
                <a:solidFill>
                  <a:schemeClr val="accent1"/>
                </a:solidFill>
              </a:rPr>
              <a:t>“I am Stephan T. </a:t>
            </a:r>
            <a:r>
              <a:rPr lang="en-US" sz="1050" b="1" i="1" dirty="0" err="1">
                <a:solidFill>
                  <a:schemeClr val="accent1"/>
                </a:solidFill>
              </a:rPr>
              <a:t>Lavavej</a:t>
            </a:r>
            <a:r>
              <a:rPr lang="en-US" sz="1050" b="1" i="1" dirty="0">
                <a:solidFill>
                  <a:schemeClr val="accent1"/>
                </a:solidFill>
              </a:rPr>
              <a:t>; </a:t>
            </a:r>
            <a:br>
              <a:rPr lang="en-US" sz="1050" b="1" i="1" dirty="0">
                <a:solidFill>
                  <a:schemeClr val="accent1"/>
                </a:solidFill>
              </a:rPr>
            </a:br>
            <a:r>
              <a:rPr lang="en-US" sz="1050" b="1" i="1" dirty="0">
                <a:solidFill>
                  <a:schemeClr val="accent1"/>
                </a:solidFill>
              </a:rPr>
              <a:t>I like using my initials, since people can actually spell and pronounce </a:t>
            </a:r>
            <a:r>
              <a:rPr lang="en-US" sz="1050" b="1" i="1" dirty="0">
                <a:solidFill>
                  <a:schemeClr val="bg2"/>
                </a:solidFill>
              </a:rPr>
              <a:t>STL</a:t>
            </a:r>
            <a:r>
              <a:rPr lang="en-US" sz="1050" b="1" i="1" dirty="0">
                <a:solidFill>
                  <a:schemeClr val="accent1"/>
                </a:solidFill>
              </a:rPr>
              <a:t>.”</a:t>
            </a:r>
            <a:endParaRPr lang="en-IL" sz="1050" b="1" i="1" dirty="0">
              <a:solidFill>
                <a:schemeClr val="accent1"/>
              </a:solidFill>
            </a:endParaRPr>
          </a:p>
        </p:txBody>
      </p:sp>
      <p:grpSp>
        <p:nvGrpSpPr>
          <p:cNvPr id="8" name="גרפיקה 324">
            <a:extLst>
              <a:ext uri="{FF2B5EF4-FFF2-40B4-BE49-F238E27FC236}">
                <a16:creationId xmlns:a16="http://schemas.microsoft.com/office/drawing/2014/main" id="{7269497F-E43D-4B04-A1D2-1C213AE0AC19}"/>
              </a:ext>
            </a:extLst>
          </p:cNvPr>
          <p:cNvGrpSpPr/>
          <p:nvPr/>
        </p:nvGrpSpPr>
        <p:grpSpPr>
          <a:xfrm rot="21169383">
            <a:off x="8504006" y="61044"/>
            <a:ext cx="427499" cy="645688"/>
            <a:chOff x="4852445" y="2175228"/>
            <a:chExt cx="427499" cy="645688"/>
          </a:xfrm>
        </p:grpSpPr>
        <p:sp>
          <p:nvSpPr>
            <p:cNvPr id="9" name="גרפיקה 324">
              <a:extLst>
                <a:ext uri="{FF2B5EF4-FFF2-40B4-BE49-F238E27FC236}">
                  <a16:creationId xmlns:a16="http://schemas.microsoft.com/office/drawing/2014/main" id="{C95015CC-21FC-42EE-A8FB-C88437DE713C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גרפיקה 324">
              <a:extLst>
                <a:ext uri="{FF2B5EF4-FFF2-40B4-BE49-F238E27FC236}">
                  <a16:creationId xmlns:a16="http://schemas.microsoft.com/office/drawing/2014/main" id="{36AD5D6F-689E-4A8F-A5BD-D923A9AC15D3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324">
              <a:extLst>
                <a:ext uri="{FF2B5EF4-FFF2-40B4-BE49-F238E27FC236}">
                  <a16:creationId xmlns:a16="http://schemas.microsoft.com/office/drawing/2014/main" id="{F4A8D487-B71D-4CA9-BDEC-B4B46F62C266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324">
              <a:extLst>
                <a:ext uri="{FF2B5EF4-FFF2-40B4-BE49-F238E27FC236}">
                  <a16:creationId xmlns:a16="http://schemas.microsoft.com/office/drawing/2014/main" id="{0405B7FC-4351-48E1-8026-755C6B7E5151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4" name="גרפיקה 324">
              <a:extLst>
                <a:ext uri="{FF2B5EF4-FFF2-40B4-BE49-F238E27FC236}">
                  <a16:creationId xmlns:a16="http://schemas.microsoft.com/office/drawing/2014/main" id="{2C1E3AB7-C521-43B5-8438-3F3FC0093C33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188175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ctrTitle"/>
          </p:nvPr>
        </p:nvSpPr>
        <p:spPr>
          <a:xfrm>
            <a:off x="3598550" y="1423130"/>
            <a:ext cx="5005500" cy="1454700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STL</a:t>
            </a:r>
            <a:endParaRPr lang="he-IL" dirty="0"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1"/>
          </p:nvPr>
        </p:nvSpPr>
        <p:spPr>
          <a:xfrm>
            <a:off x="3598863" y="1020763"/>
            <a:ext cx="5005387" cy="323850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None/>
            </a:pPr>
            <a:r>
              <a:rPr lang="he-IL" dirty="0"/>
              <a:t>שיעור </a:t>
            </a:r>
            <a:r>
              <a:rPr lang="en-US" dirty="0"/>
              <a:t>10</a:t>
            </a:r>
            <a:endParaRPr lang="he-IL" dirty="0"/>
          </a:p>
        </p:txBody>
      </p:sp>
      <p:sp>
        <p:nvSpPr>
          <p:cNvPr id="249" name="Google Shape;249;p20"/>
          <p:cNvSpPr txBox="1">
            <a:spLocks noGrp="1"/>
          </p:cNvSpPr>
          <p:nvPr>
            <p:ph type="subTitle" idx="4294967295"/>
          </p:nvPr>
        </p:nvSpPr>
        <p:spPr>
          <a:xfrm>
            <a:off x="6941811" y="4283075"/>
            <a:ext cx="984250" cy="514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chemeClr val="accent1"/>
                </a:solidFill>
              </a:rPr>
              <a:t>STL Containers</a:t>
            </a:r>
            <a:endParaRPr sz="1400" dirty="0">
              <a:solidFill>
                <a:schemeClr val="accent1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51" name="Google Shape;251;p20"/>
          <p:cNvSpPr txBox="1">
            <a:spLocks noGrp="1"/>
          </p:cNvSpPr>
          <p:nvPr>
            <p:ph type="subTitle" idx="4294967295"/>
          </p:nvPr>
        </p:nvSpPr>
        <p:spPr>
          <a:xfrm>
            <a:off x="5670149" y="4283075"/>
            <a:ext cx="984250" cy="3444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1"/>
                </a:solidFill>
              </a:rPr>
              <a:t>Sequence Containers</a:t>
            </a:r>
            <a:endParaRPr sz="1400" dirty="0">
              <a:solidFill>
                <a:schemeClr val="accent1"/>
              </a:solidFill>
            </a:endParaRPr>
          </a:p>
        </p:txBody>
      </p:sp>
      <p:cxnSp>
        <p:nvCxnSpPr>
          <p:cNvPr id="243" name="Google Shape;243;p20"/>
          <p:cNvCxnSpPr>
            <a:cxnSpLocks/>
            <a:stCxn id="247" idx="2"/>
          </p:cNvCxnSpPr>
          <p:nvPr/>
        </p:nvCxnSpPr>
        <p:spPr>
          <a:xfrm flipH="1">
            <a:off x="6310620" y="4107553"/>
            <a:ext cx="2109044" cy="910"/>
          </a:xfrm>
          <a:prstGeom prst="straightConnector1">
            <a:avLst/>
          </a:prstGeom>
          <a:noFill/>
          <a:ln w="19050" cap="flat" cmpd="sng">
            <a:solidFill>
              <a:srgbClr val="91B3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20"/>
          <p:cNvSpPr/>
          <p:nvPr/>
        </p:nvSpPr>
        <p:spPr>
          <a:xfrm>
            <a:off x="4683444" y="406798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8419664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3" name="Google Shape;253;p20"/>
          <p:cNvSpPr/>
          <p:nvPr/>
        </p:nvSpPr>
        <p:spPr>
          <a:xfrm>
            <a:off x="2139053" y="4068518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" name="Google Shape;248;p20">
            <a:extLst>
              <a:ext uri="{FF2B5EF4-FFF2-40B4-BE49-F238E27FC236}">
                <a16:creationId xmlns:a16="http://schemas.microsoft.com/office/drawing/2014/main" id="{FCB40179-4BA3-4066-8E1A-EFED1A9B2785}"/>
              </a:ext>
            </a:extLst>
          </p:cNvPr>
          <p:cNvSpPr txBox="1">
            <a:spLocks/>
          </p:cNvSpPr>
          <p:nvPr/>
        </p:nvSpPr>
        <p:spPr>
          <a:xfrm>
            <a:off x="7978049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הקדמה</a:t>
            </a:r>
          </a:p>
        </p:txBody>
      </p:sp>
      <p:sp>
        <p:nvSpPr>
          <p:cNvPr id="22" name="Google Shape;250;p20">
            <a:extLst>
              <a:ext uri="{FF2B5EF4-FFF2-40B4-BE49-F238E27FC236}">
                <a16:creationId xmlns:a16="http://schemas.microsoft.com/office/drawing/2014/main" id="{EE06D3D3-FDFF-4633-9EFF-CC3369CA74D3}"/>
              </a:ext>
            </a:extLst>
          </p:cNvPr>
          <p:cNvSpPr txBox="1">
            <a:spLocks/>
          </p:cNvSpPr>
          <p:nvPr/>
        </p:nvSpPr>
        <p:spPr>
          <a:xfrm>
            <a:off x="4233408" y="4265637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dirty="0">
                <a:solidFill>
                  <a:schemeClr val="accent1"/>
                </a:solidFill>
              </a:rPr>
              <a:t>Associative Containers</a:t>
            </a:r>
            <a:endParaRPr lang="he-IL" sz="1400" dirty="0">
              <a:solidFill>
                <a:schemeClr val="accent1"/>
              </a:solidFill>
            </a:endParaRPr>
          </a:p>
        </p:txBody>
      </p:sp>
      <p:sp>
        <p:nvSpPr>
          <p:cNvPr id="23" name="Google Shape;251;p20">
            <a:extLst>
              <a:ext uri="{FF2B5EF4-FFF2-40B4-BE49-F238E27FC236}">
                <a16:creationId xmlns:a16="http://schemas.microsoft.com/office/drawing/2014/main" id="{9B7EE631-F5F3-4163-A777-7E865A3C34CB}"/>
              </a:ext>
            </a:extLst>
          </p:cNvPr>
          <p:cNvSpPr txBox="1">
            <a:spLocks/>
          </p:cNvSpPr>
          <p:nvPr/>
        </p:nvSpPr>
        <p:spPr>
          <a:xfrm>
            <a:off x="503278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b="1" dirty="0">
                <a:solidFill>
                  <a:schemeClr val="tx1"/>
                </a:solidFill>
              </a:rPr>
              <a:t>סיכום</a:t>
            </a:r>
          </a:p>
        </p:txBody>
      </p:sp>
      <p:sp>
        <p:nvSpPr>
          <p:cNvPr id="25" name="Google Shape;253;p20">
            <a:extLst>
              <a:ext uri="{FF2B5EF4-FFF2-40B4-BE49-F238E27FC236}">
                <a16:creationId xmlns:a16="http://schemas.microsoft.com/office/drawing/2014/main" id="{3C4131CD-C78F-4856-B121-6D7F534DDEB4}"/>
              </a:ext>
            </a:extLst>
          </p:cNvPr>
          <p:cNvSpPr/>
          <p:nvPr/>
        </p:nvSpPr>
        <p:spPr>
          <a:xfrm>
            <a:off x="959403" y="407881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" name="Google Shape;244;p20">
            <a:extLst>
              <a:ext uri="{FF2B5EF4-FFF2-40B4-BE49-F238E27FC236}">
                <a16:creationId xmlns:a16="http://schemas.microsoft.com/office/drawing/2014/main" id="{8D17FAC8-6016-4EDE-AE92-35F6B2BF6173}"/>
              </a:ext>
            </a:extLst>
          </p:cNvPr>
          <p:cNvSpPr/>
          <p:nvPr/>
        </p:nvSpPr>
        <p:spPr>
          <a:xfrm>
            <a:off x="7361936" y="40661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20" name="Google Shape;243;p20">
            <a:extLst>
              <a:ext uri="{FF2B5EF4-FFF2-40B4-BE49-F238E27FC236}">
                <a16:creationId xmlns:a16="http://schemas.microsoft.com/office/drawing/2014/main" id="{9A1D7C64-4064-417B-AB46-1DEC3E5C37BC}"/>
              </a:ext>
            </a:extLst>
          </p:cNvPr>
          <p:cNvCxnSpPr>
            <a:cxnSpLocks/>
            <a:endCxn id="25" idx="6"/>
          </p:cNvCxnSpPr>
          <p:nvPr/>
        </p:nvCxnSpPr>
        <p:spPr>
          <a:xfrm flipH="1" flipV="1">
            <a:off x="1031403" y="4114813"/>
            <a:ext cx="8112598" cy="1100"/>
          </a:xfrm>
          <a:prstGeom prst="straightConnector1">
            <a:avLst/>
          </a:prstGeom>
          <a:noFill/>
          <a:ln w="19050" cap="flat" cmpd="sng">
            <a:solidFill>
              <a:srgbClr val="E942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44;p20">
            <a:extLst>
              <a:ext uri="{FF2B5EF4-FFF2-40B4-BE49-F238E27FC236}">
                <a16:creationId xmlns:a16="http://schemas.microsoft.com/office/drawing/2014/main" id="{9E395650-0DBD-42DC-AF30-E03EC112CDCE}"/>
              </a:ext>
            </a:extLst>
          </p:cNvPr>
          <p:cNvSpPr/>
          <p:nvPr/>
        </p:nvSpPr>
        <p:spPr>
          <a:xfrm>
            <a:off x="6126274" y="4071067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" name="Google Shape;250;p20">
            <a:extLst>
              <a:ext uri="{FF2B5EF4-FFF2-40B4-BE49-F238E27FC236}">
                <a16:creationId xmlns:a16="http://schemas.microsoft.com/office/drawing/2014/main" id="{A4A0A423-4D34-40B2-A1E7-C51BD3DBD914}"/>
              </a:ext>
            </a:extLst>
          </p:cNvPr>
          <p:cNvSpPr txBox="1">
            <a:spLocks/>
          </p:cNvSpPr>
          <p:nvPr/>
        </p:nvSpPr>
        <p:spPr>
          <a:xfrm>
            <a:off x="1682928" y="4265637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dirty="0">
                <a:solidFill>
                  <a:schemeClr val="accent1"/>
                </a:solidFill>
              </a:rPr>
              <a:t>STL</a:t>
            </a:r>
            <a:r>
              <a:rPr lang="he-IL" sz="1400" dirty="0">
                <a:solidFill>
                  <a:schemeClr val="accent1"/>
                </a:solidFill>
              </a:rPr>
              <a:t> </a:t>
            </a:r>
            <a:r>
              <a:rPr lang="en-US" sz="1400" dirty="0">
                <a:solidFill>
                  <a:schemeClr val="accent1"/>
                </a:solidFill>
              </a:rPr>
              <a:t>Algorithms</a:t>
            </a:r>
            <a:endParaRPr lang="he-IL" sz="1400" dirty="0">
              <a:solidFill>
                <a:schemeClr val="accent1"/>
              </a:solidFill>
            </a:endParaRPr>
          </a:p>
        </p:txBody>
      </p:sp>
      <p:sp>
        <p:nvSpPr>
          <p:cNvPr id="21" name="Google Shape;246;p20">
            <a:extLst>
              <a:ext uri="{FF2B5EF4-FFF2-40B4-BE49-F238E27FC236}">
                <a16:creationId xmlns:a16="http://schemas.microsoft.com/office/drawing/2014/main" id="{CC4BEEDA-1EB0-4AFE-A0D4-736281242011}"/>
              </a:ext>
            </a:extLst>
          </p:cNvPr>
          <p:cNvSpPr/>
          <p:nvPr/>
        </p:nvSpPr>
        <p:spPr>
          <a:xfrm>
            <a:off x="3404626" y="406798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Google Shape;250;p20">
            <a:extLst>
              <a:ext uri="{FF2B5EF4-FFF2-40B4-BE49-F238E27FC236}">
                <a16:creationId xmlns:a16="http://schemas.microsoft.com/office/drawing/2014/main" id="{5554288B-0791-4F57-8AAE-78E2E9078513}"/>
              </a:ext>
            </a:extLst>
          </p:cNvPr>
          <p:cNvSpPr txBox="1">
            <a:spLocks/>
          </p:cNvSpPr>
          <p:nvPr/>
        </p:nvSpPr>
        <p:spPr>
          <a:xfrm>
            <a:off x="2954590" y="4265637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dirty="0">
                <a:solidFill>
                  <a:schemeClr val="accent1"/>
                </a:solidFill>
              </a:rPr>
              <a:t>STL</a:t>
            </a:r>
            <a:r>
              <a:rPr lang="he-IL" sz="1400" dirty="0">
                <a:solidFill>
                  <a:schemeClr val="accent1"/>
                </a:solidFill>
              </a:rPr>
              <a:t> </a:t>
            </a:r>
            <a:r>
              <a:rPr lang="en-US" sz="1400" dirty="0">
                <a:solidFill>
                  <a:schemeClr val="accent1"/>
                </a:solidFill>
              </a:rPr>
              <a:t>Iterators</a:t>
            </a:r>
            <a:endParaRPr lang="he-IL" sz="1400" dirty="0">
              <a:solidFill>
                <a:schemeClr val="accent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33C63AF-01AB-41CD-8D2E-C0527B609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t="9962" b="9962"/>
          <a:stretch/>
        </p:blipFill>
        <p:spPr bwMode="auto">
          <a:xfrm rot="21199527">
            <a:off x="1059382" y="766684"/>
            <a:ext cx="3412184" cy="1919353"/>
          </a:xfrm>
          <a:prstGeom prst="roundRect">
            <a:avLst>
              <a:gd name="adj" fmla="val 211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580000" algn="bl" rotWithShape="0">
              <a:schemeClr val="dk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5499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1EB70B6-AA88-438C-84EB-D11BA52C1E12}"/>
              </a:ext>
            </a:extLst>
          </p:cNvPr>
          <p:cNvGrpSpPr/>
          <p:nvPr/>
        </p:nvGrpSpPr>
        <p:grpSpPr>
          <a:xfrm>
            <a:off x="6525259" y="1341400"/>
            <a:ext cx="1550871" cy="3149319"/>
            <a:chOff x="5960869" y="790689"/>
            <a:chExt cx="1550871" cy="3149319"/>
          </a:xfrm>
        </p:grpSpPr>
        <p:sp>
          <p:nvSpPr>
            <p:cNvPr id="58" name="Rectangle 3">
              <a:extLst>
                <a:ext uri="{FF2B5EF4-FFF2-40B4-BE49-F238E27FC236}">
                  <a16:creationId xmlns:a16="http://schemas.microsoft.com/office/drawing/2014/main" id="{70B4F091-1E1F-4C37-A2F0-97352E7C9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0869" y="790689"/>
              <a:ext cx="1550871" cy="314931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algn="ctr"/>
              <a:endParaRPr lang="he-IL"/>
            </a:p>
          </p:txBody>
        </p:sp>
        <p:sp>
          <p:nvSpPr>
            <p:cNvPr id="59" name="Oval 6">
              <a:extLst>
                <a:ext uri="{FF2B5EF4-FFF2-40B4-BE49-F238E27FC236}">
                  <a16:creationId xmlns:a16="http://schemas.microsoft.com/office/drawing/2014/main" id="{FA7067E6-BA21-4A05-8138-A551594F8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4084" y="2681717"/>
              <a:ext cx="606862" cy="32951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he-IL"/>
            </a:p>
          </p:txBody>
        </p:sp>
        <p:sp>
          <p:nvSpPr>
            <p:cNvPr id="60" name="Oval 7">
              <a:extLst>
                <a:ext uri="{FF2B5EF4-FFF2-40B4-BE49-F238E27FC236}">
                  <a16:creationId xmlns:a16="http://schemas.microsoft.com/office/drawing/2014/main" id="{007CEE28-1425-4FFC-A8A3-8F74D977D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2648" y="3380129"/>
              <a:ext cx="606862" cy="32951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he-IL"/>
            </a:p>
          </p:txBody>
        </p:sp>
        <p:sp>
          <p:nvSpPr>
            <p:cNvPr id="61" name="Oval 4">
              <a:extLst>
                <a:ext uri="{FF2B5EF4-FFF2-40B4-BE49-F238E27FC236}">
                  <a16:creationId xmlns:a16="http://schemas.microsoft.com/office/drawing/2014/main" id="{E1F7A1EE-872A-47EF-B0C9-73E513D1F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5957" y="1139155"/>
              <a:ext cx="606862" cy="32951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he-IL"/>
            </a:p>
          </p:txBody>
        </p:sp>
        <p:sp>
          <p:nvSpPr>
            <p:cNvPr id="62" name="Oval 5">
              <a:extLst>
                <a:ext uri="{FF2B5EF4-FFF2-40B4-BE49-F238E27FC236}">
                  <a16:creationId xmlns:a16="http://schemas.microsoft.com/office/drawing/2014/main" id="{3A1019FA-C833-401C-B220-9A35CD22B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5674" y="1769019"/>
              <a:ext cx="606862" cy="32951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he-IL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מרכיבי ה-</a:t>
            </a:r>
            <a:r>
              <a:rPr lang="en-US" dirty="0"/>
              <a:t>STL</a:t>
            </a:r>
            <a:endParaRPr lang="en-IL" dirty="0"/>
          </a:p>
        </p:txBody>
      </p:sp>
      <p:sp>
        <p:nvSpPr>
          <p:cNvPr id="5" name="Google Shape;231;p19">
            <a:extLst>
              <a:ext uri="{FF2B5EF4-FFF2-40B4-BE49-F238E27FC236}">
                <a16:creationId xmlns:a16="http://schemas.microsoft.com/office/drawing/2014/main" id="{52B1F672-0F83-44C0-8CAE-678FF1413B31}"/>
              </a:ext>
            </a:extLst>
          </p:cNvPr>
          <p:cNvSpPr/>
          <p:nvPr/>
        </p:nvSpPr>
        <p:spPr>
          <a:xfrm>
            <a:off x="8285405" y="97461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2;p19">
            <a:extLst>
              <a:ext uri="{FF2B5EF4-FFF2-40B4-BE49-F238E27FC236}">
                <a16:creationId xmlns:a16="http://schemas.microsoft.com/office/drawing/2014/main" id="{6B206D1D-94AE-42C7-A927-6F5CA42FDB43}"/>
              </a:ext>
            </a:extLst>
          </p:cNvPr>
          <p:cNvSpPr txBox="1">
            <a:spLocks/>
          </p:cNvSpPr>
          <p:nvPr/>
        </p:nvSpPr>
        <p:spPr>
          <a:xfrm>
            <a:off x="8377909" y="641569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הגדרה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7" name="גרפיקה 324">
            <a:extLst>
              <a:ext uri="{FF2B5EF4-FFF2-40B4-BE49-F238E27FC236}">
                <a16:creationId xmlns:a16="http://schemas.microsoft.com/office/drawing/2014/main" id="{6C64AC96-7F38-42B1-A039-8CCCFC219014}"/>
              </a:ext>
            </a:extLst>
          </p:cNvPr>
          <p:cNvGrpSpPr/>
          <p:nvPr/>
        </p:nvGrpSpPr>
        <p:grpSpPr>
          <a:xfrm rot="21169383">
            <a:off x="8542833" y="73739"/>
            <a:ext cx="427499" cy="645688"/>
            <a:chOff x="4852445" y="2175228"/>
            <a:chExt cx="427499" cy="645688"/>
          </a:xfrm>
        </p:grpSpPr>
        <p:sp>
          <p:nvSpPr>
            <p:cNvPr id="8" name="גרפיקה 324">
              <a:extLst>
                <a:ext uri="{FF2B5EF4-FFF2-40B4-BE49-F238E27FC236}">
                  <a16:creationId xmlns:a16="http://schemas.microsoft.com/office/drawing/2014/main" id="{AE38BF91-EB8E-4665-A2F8-B8DCE641CB14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9" name="גרפיקה 324">
              <a:extLst>
                <a:ext uri="{FF2B5EF4-FFF2-40B4-BE49-F238E27FC236}">
                  <a16:creationId xmlns:a16="http://schemas.microsoft.com/office/drawing/2014/main" id="{7FA1D0A2-E5A5-45B7-B3FE-C3C4540063DF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גרפיקה 324">
              <a:extLst>
                <a:ext uri="{FF2B5EF4-FFF2-40B4-BE49-F238E27FC236}">
                  <a16:creationId xmlns:a16="http://schemas.microsoft.com/office/drawing/2014/main" id="{416C704C-8994-467B-B471-30D1F764D19D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324">
              <a:extLst>
                <a:ext uri="{FF2B5EF4-FFF2-40B4-BE49-F238E27FC236}">
                  <a16:creationId xmlns:a16="http://schemas.microsoft.com/office/drawing/2014/main" id="{3F85EE95-1C4C-476B-8BD1-F4EEF55FA9D3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324">
              <a:extLst>
                <a:ext uri="{FF2B5EF4-FFF2-40B4-BE49-F238E27FC236}">
                  <a16:creationId xmlns:a16="http://schemas.microsoft.com/office/drawing/2014/main" id="{4DC82297-6A97-4A9A-B34A-F54F4BCA11DC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22" name="קבוצה 2">
            <a:extLst>
              <a:ext uri="{FF2B5EF4-FFF2-40B4-BE49-F238E27FC236}">
                <a16:creationId xmlns:a16="http://schemas.microsoft.com/office/drawing/2014/main" id="{59663C24-C8FB-4D97-B6AC-4B20E372CBD5}"/>
              </a:ext>
            </a:extLst>
          </p:cNvPr>
          <p:cNvGrpSpPr/>
          <p:nvPr/>
        </p:nvGrpSpPr>
        <p:grpSpPr>
          <a:xfrm>
            <a:off x="3856417" y="1592183"/>
            <a:ext cx="1897272" cy="2820851"/>
            <a:chOff x="3797300" y="3031332"/>
            <a:chExt cx="2209800" cy="3215738"/>
          </a:xfrm>
        </p:grpSpPr>
        <p:sp>
          <p:nvSpPr>
            <p:cNvPr id="25" name="Oval 29">
              <a:extLst>
                <a:ext uri="{FF2B5EF4-FFF2-40B4-BE49-F238E27FC236}">
                  <a16:creationId xmlns:a16="http://schemas.microsoft.com/office/drawing/2014/main" id="{F4EF0CA8-D58D-4534-80DD-3513A689E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9604" y="4101033"/>
              <a:ext cx="2057400" cy="71596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accent3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sz="1800" dirty="0"/>
                <a:t>Algorithm</a:t>
              </a:r>
            </a:p>
            <a:p>
              <a:pPr algn="ctr"/>
              <a:r>
                <a:rPr lang="sv-SE" sz="1200" dirty="0"/>
                <a:t>(ex: find)</a:t>
              </a:r>
              <a:endParaRPr lang="en-US" sz="1600" dirty="0"/>
            </a:p>
          </p:txBody>
        </p:sp>
        <p:sp>
          <p:nvSpPr>
            <p:cNvPr id="24" name="Oval 21">
              <a:extLst>
                <a:ext uri="{FF2B5EF4-FFF2-40B4-BE49-F238E27FC236}">
                  <a16:creationId xmlns:a16="http://schemas.microsoft.com/office/drawing/2014/main" id="{EF6796B0-0F20-4286-81C3-DBBCADDCB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9700" y="5531108"/>
              <a:ext cx="2057400" cy="71596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accent3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sz="18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Algorithm</a:t>
              </a:r>
              <a:endParaRPr lang="en-US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endParaRPr>
            </a:p>
          </p:txBody>
        </p:sp>
        <p:sp>
          <p:nvSpPr>
            <p:cNvPr id="23" name="Oval 9">
              <a:extLst>
                <a:ext uri="{FF2B5EF4-FFF2-40B4-BE49-F238E27FC236}">
                  <a16:creationId xmlns:a16="http://schemas.microsoft.com/office/drawing/2014/main" id="{8C8FFA63-3847-4C51-83D1-505759564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7300" y="3031332"/>
              <a:ext cx="2057400" cy="71596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accent3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sz="1800" dirty="0"/>
                <a:t>Algorithm</a:t>
              </a:r>
            </a:p>
            <a:p>
              <a:pPr algn="ctr"/>
              <a:r>
                <a:rPr lang="sv-SE" sz="1200" dirty="0"/>
                <a:t>(ex: sort)</a:t>
              </a:r>
              <a:endParaRPr lang="en-US" sz="1800" dirty="0"/>
            </a:p>
          </p:txBody>
        </p:sp>
      </p:grpSp>
      <p:sp>
        <p:nvSpPr>
          <p:cNvPr id="27" name="Text Box 8">
            <a:extLst>
              <a:ext uri="{FF2B5EF4-FFF2-40B4-BE49-F238E27FC236}">
                <a16:creationId xmlns:a16="http://schemas.microsoft.com/office/drawing/2014/main" id="{53DA135A-F382-4932-834E-D9A6BFD83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154" y="973258"/>
            <a:ext cx="1184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sv-SE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Container</a:t>
            </a:r>
            <a:endParaRPr lang="en-US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C2C84273-3BAC-4472-9461-48E6EA2ED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189" y="1370656"/>
            <a:ext cx="1550871" cy="31493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30" name="Oval 4">
            <a:extLst>
              <a:ext uri="{FF2B5EF4-FFF2-40B4-BE49-F238E27FC236}">
                <a16:creationId xmlns:a16="http://schemas.microsoft.com/office/drawing/2014/main" id="{128F7EDB-52C5-4062-8D51-456F90A40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251" y="1720580"/>
            <a:ext cx="606862" cy="329512"/>
          </a:xfrm>
          <a:prstGeom prst="ellipse">
            <a:avLst/>
          </a:prstGeom>
          <a:solidFill>
            <a:srgbClr val="0077E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he-IL"/>
          </a:p>
        </p:txBody>
      </p:sp>
      <p:sp>
        <p:nvSpPr>
          <p:cNvPr id="31" name="Oval 5">
            <a:extLst>
              <a:ext uri="{FF2B5EF4-FFF2-40B4-BE49-F238E27FC236}">
                <a16:creationId xmlns:a16="http://schemas.microsoft.com/office/drawing/2014/main" id="{955D83B7-7186-486F-8B8D-0227CD712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4968" y="2350444"/>
            <a:ext cx="606862" cy="329512"/>
          </a:xfrm>
          <a:prstGeom prst="ellipse">
            <a:avLst/>
          </a:prstGeom>
          <a:solidFill>
            <a:srgbClr val="0077E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he-IL"/>
          </a:p>
        </p:txBody>
      </p:sp>
      <p:sp>
        <p:nvSpPr>
          <p:cNvPr id="32" name="Oval 6">
            <a:extLst>
              <a:ext uri="{FF2B5EF4-FFF2-40B4-BE49-F238E27FC236}">
                <a16:creationId xmlns:a16="http://schemas.microsoft.com/office/drawing/2014/main" id="{DD73820B-3935-48CC-A029-0ECF80C54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6404" y="3261684"/>
            <a:ext cx="606862" cy="32951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he-IL"/>
          </a:p>
        </p:txBody>
      </p:sp>
      <p:sp>
        <p:nvSpPr>
          <p:cNvPr id="33" name="Oval 7">
            <a:extLst>
              <a:ext uri="{FF2B5EF4-FFF2-40B4-BE49-F238E27FC236}">
                <a16:creationId xmlns:a16="http://schemas.microsoft.com/office/drawing/2014/main" id="{270F1923-EA93-4EA9-9849-60B45F2A5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4968" y="3960096"/>
            <a:ext cx="606862" cy="32951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he-IL"/>
          </a:p>
        </p:txBody>
      </p:sp>
      <p:sp>
        <p:nvSpPr>
          <p:cNvPr id="41" name="Line 23">
            <a:extLst>
              <a:ext uri="{FF2B5EF4-FFF2-40B4-BE49-F238E27FC236}">
                <a16:creationId xmlns:a16="http://schemas.microsoft.com/office/drawing/2014/main" id="{D22FA762-386D-4166-8E61-F6C2301573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36135" y="2525796"/>
            <a:ext cx="654250" cy="39367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he-IL"/>
          </a:p>
        </p:txBody>
      </p:sp>
      <p:sp>
        <p:nvSpPr>
          <p:cNvPr id="42" name="Line 24">
            <a:extLst>
              <a:ext uri="{FF2B5EF4-FFF2-40B4-BE49-F238E27FC236}">
                <a16:creationId xmlns:a16="http://schemas.microsoft.com/office/drawing/2014/main" id="{E40F2D2E-F4C8-4487-B0F1-A4CE3D4B09FB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3764" y="2576433"/>
            <a:ext cx="542042" cy="650081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he-IL"/>
          </a:p>
        </p:txBody>
      </p:sp>
      <p:sp>
        <p:nvSpPr>
          <p:cNvPr id="43" name="Line 25">
            <a:extLst>
              <a:ext uri="{FF2B5EF4-FFF2-40B4-BE49-F238E27FC236}">
                <a16:creationId xmlns:a16="http://schemas.microsoft.com/office/drawing/2014/main" id="{F904CAE6-90AC-4194-8916-D7F80773F4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36133" y="2079251"/>
            <a:ext cx="559673" cy="468023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he-IL"/>
          </a:p>
        </p:txBody>
      </p:sp>
      <p:sp>
        <p:nvSpPr>
          <p:cNvPr id="44" name="Text Box 22">
            <a:extLst>
              <a:ext uri="{FF2B5EF4-FFF2-40B4-BE49-F238E27FC236}">
                <a16:creationId xmlns:a16="http://schemas.microsoft.com/office/drawing/2014/main" id="{024156A8-2F4D-4EEF-A9A8-2E8D14B42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65" y="2303787"/>
            <a:ext cx="12282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sv-SE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Objects</a:t>
            </a:r>
            <a:endParaRPr lang="en-US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56" name="Oval 4">
            <a:extLst>
              <a:ext uri="{FF2B5EF4-FFF2-40B4-BE49-F238E27FC236}">
                <a16:creationId xmlns:a16="http://schemas.microsoft.com/office/drawing/2014/main" id="{AB2CADBF-5461-4A5F-974A-16D2A9631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277" y="1719122"/>
            <a:ext cx="606862" cy="32951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he-IL"/>
          </a:p>
        </p:txBody>
      </p:sp>
      <p:sp>
        <p:nvSpPr>
          <p:cNvPr id="57" name="Oval 5">
            <a:extLst>
              <a:ext uri="{FF2B5EF4-FFF2-40B4-BE49-F238E27FC236}">
                <a16:creationId xmlns:a16="http://schemas.microsoft.com/office/drawing/2014/main" id="{7F44F8F0-1DA3-4B9D-BA4C-109C62FE3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7994" y="2348986"/>
            <a:ext cx="606862" cy="32951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he-IL"/>
          </a:p>
        </p:txBody>
      </p:sp>
      <p:grpSp>
        <p:nvGrpSpPr>
          <p:cNvPr id="45" name="קבוצה 3">
            <a:extLst>
              <a:ext uri="{FF2B5EF4-FFF2-40B4-BE49-F238E27FC236}">
                <a16:creationId xmlns:a16="http://schemas.microsoft.com/office/drawing/2014/main" id="{AF686A18-C860-4CEC-8E64-641A0AAA3350}"/>
              </a:ext>
            </a:extLst>
          </p:cNvPr>
          <p:cNvGrpSpPr/>
          <p:nvPr/>
        </p:nvGrpSpPr>
        <p:grpSpPr>
          <a:xfrm>
            <a:off x="2429466" y="1589964"/>
            <a:ext cx="4729098" cy="2286253"/>
            <a:chOff x="1714034" y="2582232"/>
            <a:chExt cx="4729098" cy="2286253"/>
          </a:xfrm>
        </p:grpSpPr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61DAA0B0-9C26-4E4C-A406-F5C3125B0E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071" y="3063053"/>
              <a:ext cx="1669061" cy="400642"/>
            </a:xfrm>
            <a:custGeom>
              <a:avLst/>
              <a:gdLst>
                <a:gd name="T0" fmla="*/ 1752600 w 720"/>
                <a:gd name="T1" fmla="*/ 0 h 240"/>
                <a:gd name="T2" fmla="*/ 1752600 w 720"/>
                <a:gd name="T3" fmla="*/ 501650 h 240"/>
                <a:gd name="T4" fmla="*/ 0 w 720"/>
                <a:gd name="T5" fmla="*/ 501650 h 240"/>
                <a:gd name="T6" fmla="*/ 0 60000 65536"/>
                <a:gd name="T7" fmla="*/ 0 60000 65536"/>
                <a:gd name="T8" fmla="*/ 0 60000 65536"/>
                <a:gd name="T9" fmla="*/ 0 w 720"/>
                <a:gd name="T10" fmla="*/ 0 h 240"/>
                <a:gd name="T11" fmla="*/ 720 w 720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240">
                  <a:moveTo>
                    <a:pt x="720" y="0"/>
                  </a:moveTo>
                  <a:lnTo>
                    <a:pt x="720" y="240"/>
                  </a:lnTo>
                  <a:lnTo>
                    <a:pt x="0" y="24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he-IL" dirty="0"/>
            </a:p>
          </p:txBody>
        </p:sp>
        <p:sp>
          <p:nvSpPr>
            <p:cNvPr id="52" name="Freeform 26">
              <a:extLst>
                <a:ext uri="{FF2B5EF4-FFF2-40B4-BE49-F238E27FC236}">
                  <a16:creationId xmlns:a16="http://schemas.microsoft.com/office/drawing/2014/main" id="{FDFDABF3-8C59-41E8-A784-F54110B07B8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714034" y="4499582"/>
              <a:ext cx="1766426" cy="368903"/>
            </a:xfrm>
            <a:custGeom>
              <a:avLst/>
              <a:gdLst>
                <a:gd name="T0" fmla="*/ 1752600 w 720"/>
                <a:gd name="T1" fmla="*/ 0 h 240"/>
                <a:gd name="T2" fmla="*/ 1752600 w 720"/>
                <a:gd name="T3" fmla="*/ 501650 h 240"/>
                <a:gd name="T4" fmla="*/ 0 w 720"/>
                <a:gd name="T5" fmla="*/ 501650 h 240"/>
                <a:gd name="T6" fmla="*/ 0 60000 65536"/>
                <a:gd name="T7" fmla="*/ 0 60000 65536"/>
                <a:gd name="T8" fmla="*/ 0 60000 65536"/>
                <a:gd name="T9" fmla="*/ 0 w 720"/>
                <a:gd name="T10" fmla="*/ 0 h 240"/>
                <a:gd name="T11" fmla="*/ 720 w 720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240">
                  <a:moveTo>
                    <a:pt x="720" y="0"/>
                  </a:moveTo>
                  <a:lnTo>
                    <a:pt x="720" y="240"/>
                  </a:lnTo>
                  <a:lnTo>
                    <a:pt x="0" y="24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he-IL"/>
            </a:p>
          </p:txBody>
        </p:sp>
        <p:sp>
          <p:nvSpPr>
            <p:cNvPr id="46" name="Line 10">
              <a:extLst>
                <a:ext uri="{FF2B5EF4-FFF2-40B4-BE49-F238E27FC236}">
                  <a16:creationId xmlns:a16="http://schemas.microsoft.com/office/drawing/2014/main" id="{65D8A91E-2BBA-49C4-ABB7-9AAB82F50D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45585" y="2876146"/>
              <a:ext cx="1295400" cy="15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he-IL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E578B2AD-CFA0-4208-B857-E9511882F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4032" y="3053531"/>
              <a:ext cx="1243000" cy="450658"/>
            </a:xfrm>
            <a:custGeom>
              <a:avLst/>
              <a:gdLst>
                <a:gd name="T0" fmla="*/ 1143000 w 720"/>
                <a:gd name="T1" fmla="*/ 0 h 240"/>
                <a:gd name="T2" fmla="*/ 1143000 w 720"/>
                <a:gd name="T3" fmla="*/ 430213 h 240"/>
                <a:gd name="T4" fmla="*/ 0 w 720"/>
                <a:gd name="T5" fmla="*/ 430213 h 240"/>
                <a:gd name="T6" fmla="*/ 0 60000 65536"/>
                <a:gd name="T7" fmla="*/ 0 60000 65536"/>
                <a:gd name="T8" fmla="*/ 0 60000 65536"/>
                <a:gd name="T9" fmla="*/ 0 w 720"/>
                <a:gd name="T10" fmla="*/ 0 h 240"/>
                <a:gd name="T11" fmla="*/ 720 w 720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240">
                  <a:moveTo>
                    <a:pt x="720" y="0"/>
                  </a:moveTo>
                  <a:lnTo>
                    <a:pt x="720" y="240"/>
                  </a:lnTo>
                  <a:lnTo>
                    <a:pt x="0" y="24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he-IL"/>
            </a:p>
          </p:txBody>
        </p:sp>
        <p:sp>
          <p:nvSpPr>
            <p:cNvPr id="49" name="Text Box 12">
              <a:extLst>
                <a:ext uri="{FF2B5EF4-FFF2-40B4-BE49-F238E27FC236}">
                  <a16:creationId xmlns:a16="http://schemas.microsoft.com/office/drawing/2014/main" id="{01CC15C8-474F-425F-B40D-25C94F4EA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6262" y="2582232"/>
              <a:ext cx="83708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sv-SE" sz="16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Iterator</a:t>
              </a:r>
              <a:endPara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endParaRPr>
            </a:p>
          </p:txBody>
        </p:sp>
        <p:sp>
          <p:nvSpPr>
            <p:cNvPr id="50" name="Text Box 19">
              <a:extLst>
                <a:ext uri="{FF2B5EF4-FFF2-40B4-BE49-F238E27FC236}">
                  <a16:creationId xmlns:a16="http://schemas.microsoft.com/office/drawing/2014/main" id="{F05F17AC-0235-49EE-ADF0-F4A551C7D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6342" y="4088589"/>
              <a:ext cx="83708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sv-SE" sz="16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Iterator</a:t>
              </a:r>
              <a:endPara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endParaRPr>
            </a:p>
          </p:txBody>
        </p:sp>
        <p:sp>
          <p:nvSpPr>
            <p:cNvPr id="53" name="Text Box 27">
              <a:extLst>
                <a:ext uri="{FF2B5EF4-FFF2-40B4-BE49-F238E27FC236}">
                  <a16:creationId xmlns:a16="http://schemas.microsoft.com/office/drawing/2014/main" id="{60236A6A-CC4D-4F1E-9747-BF782BE0FA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4032" y="4161028"/>
              <a:ext cx="8704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sv-SE" sz="16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Iterator</a:t>
              </a:r>
              <a:endPara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endParaRPr>
            </a:p>
          </p:txBody>
        </p:sp>
        <p:sp>
          <p:nvSpPr>
            <p:cNvPr id="54" name="Text Box 28">
              <a:extLst>
                <a:ext uri="{FF2B5EF4-FFF2-40B4-BE49-F238E27FC236}">
                  <a16:creationId xmlns:a16="http://schemas.microsoft.com/office/drawing/2014/main" id="{2F1391C8-B22C-432E-A9C9-92C0403A44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4884" y="3134384"/>
              <a:ext cx="121601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sv-SE" sz="16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Iterator</a:t>
              </a:r>
              <a:endPara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endParaRPr>
            </a:p>
          </p:txBody>
        </p:sp>
        <p:sp>
          <p:nvSpPr>
            <p:cNvPr id="55" name="Freeform 30">
              <a:extLst>
                <a:ext uri="{FF2B5EF4-FFF2-40B4-BE49-F238E27FC236}">
                  <a16:creationId xmlns:a16="http://schemas.microsoft.com/office/drawing/2014/main" id="{DA035ACB-352F-44EC-A5D5-23D1407CE8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2526" y="4110897"/>
              <a:ext cx="1695542" cy="276503"/>
            </a:xfrm>
            <a:custGeom>
              <a:avLst/>
              <a:gdLst>
                <a:gd name="T0" fmla="*/ 1143000 w 720"/>
                <a:gd name="T1" fmla="*/ 0 h 240"/>
                <a:gd name="T2" fmla="*/ 1143000 w 720"/>
                <a:gd name="T3" fmla="*/ 214313 h 240"/>
                <a:gd name="T4" fmla="*/ 0 w 720"/>
                <a:gd name="T5" fmla="*/ 214313 h 240"/>
                <a:gd name="T6" fmla="*/ 0 60000 65536"/>
                <a:gd name="T7" fmla="*/ 0 60000 65536"/>
                <a:gd name="T8" fmla="*/ 0 60000 65536"/>
                <a:gd name="T9" fmla="*/ 0 w 720"/>
                <a:gd name="T10" fmla="*/ 0 h 240"/>
                <a:gd name="T11" fmla="*/ 720 w 720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240">
                  <a:moveTo>
                    <a:pt x="720" y="0"/>
                  </a:moveTo>
                  <a:lnTo>
                    <a:pt x="720" y="240"/>
                  </a:lnTo>
                  <a:lnTo>
                    <a:pt x="0" y="24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he-IL"/>
            </a:p>
          </p:txBody>
        </p:sp>
      </p:grpSp>
      <p:sp>
        <p:nvSpPr>
          <p:cNvPr id="63" name="Text Box 8">
            <a:extLst>
              <a:ext uri="{FF2B5EF4-FFF2-40B4-BE49-F238E27FC236}">
                <a16:creationId xmlns:a16="http://schemas.microsoft.com/office/drawing/2014/main" id="{4419C9A2-E253-4DE0-A1B3-BFFAD7491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8224" y="972068"/>
            <a:ext cx="1184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sv-SE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Container</a:t>
            </a:r>
            <a:endParaRPr lang="en-US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A503C3-B3C2-49F5-A21A-140ABE34B785}"/>
              </a:ext>
            </a:extLst>
          </p:cNvPr>
          <p:cNvSpPr txBox="1"/>
          <p:nvPr/>
        </p:nvSpPr>
        <p:spPr>
          <a:xfrm>
            <a:off x="1262627" y="4712728"/>
            <a:ext cx="66305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אלגוריתמים</a:t>
            </a: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משתמשים ב-</a:t>
            </a:r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iterators</a:t>
            </a: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כדי לגשת לאובייקטים המאוחסנים ב-</a:t>
            </a:r>
            <a:r>
              <a:rPr lang="en-US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296152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6A85AA-304D-4D6A-9145-260E430FB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2349" y="1274812"/>
            <a:ext cx="6311775" cy="3533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STL</a:t>
            </a:r>
            <a:r>
              <a:rPr lang="he-IL" sz="1800" dirty="0"/>
              <a:t> - ספרייה ב-</a:t>
            </a:r>
            <a:r>
              <a:rPr lang="en-US" sz="1800" dirty="0"/>
              <a:t>CPP</a:t>
            </a:r>
            <a:r>
              <a:rPr lang="he-IL" sz="1800" dirty="0"/>
              <a:t> שבה יש מחלקות, פונקציות והגדרות שימושיות.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STL </a:t>
            </a:r>
            <a:r>
              <a:rPr lang="en-US" sz="1800" b="1" dirty="0">
                <a:solidFill>
                  <a:schemeClr val="bg2"/>
                </a:solidFill>
              </a:rPr>
              <a:t>Containers</a:t>
            </a:r>
            <a:endParaRPr lang="he-IL" sz="1800" b="1" dirty="0">
              <a:solidFill>
                <a:schemeClr val="bg2"/>
              </a:solidFill>
            </a:endParaRPr>
          </a:p>
          <a:p>
            <a:pPr lvl="1" algn="r">
              <a:lnSpc>
                <a:spcPct val="150000"/>
              </a:lnSpc>
            </a:pPr>
            <a:r>
              <a:rPr lang="en-US" sz="1400" b="1" dirty="0">
                <a:solidFill>
                  <a:schemeClr val="accent1"/>
                </a:solidFill>
              </a:rPr>
              <a:t>Sequence</a:t>
            </a:r>
            <a:r>
              <a:rPr lang="en-US" sz="1400" dirty="0"/>
              <a:t> Containers</a:t>
            </a:r>
          </a:p>
          <a:p>
            <a:pPr lvl="1" algn="r">
              <a:lnSpc>
                <a:spcPct val="150000"/>
              </a:lnSpc>
            </a:pPr>
            <a:r>
              <a:rPr lang="en-US" sz="1400" b="1" dirty="0">
                <a:solidFill>
                  <a:schemeClr val="accent1"/>
                </a:solidFill>
              </a:rPr>
              <a:t>Associative</a:t>
            </a:r>
            <a:r>
              <a:rPr lang="en-US" sz="1400" dirty="0"/>
              <a:t> Containers</a:t>
            </a:r>
          </a:p>
          <a:p>
            <a:pPr lvl="2" algn="r">
              <a:lnSpc>
                <a:spcPct val="150000"/>
              </a:lnSpc>
              <a:buSzPct val="100000"/>
            </a:pPr>
            <a:r>
              <a:rPr lang="en-US" sz="1100" dirty="0"/>
              <a:t>std::</a:t>
            </a:r>
            <a:r>
              <a:rPr lang="en-US" sz="1100" dirty="0">
                <a:solidFill>
                  <a:schemeClr val="accent3"/>
                </a:solidFill>
              </a:rPr>
              <a:t>pair</a:t>
            </a:r>
            <a:r>
              <a:rPr lang="en-US" sz="1100" dirty="0"/>
              <a:t>, std::</a:t>
            </a:r>
            <a:r>
              <a:rPr lang="en-US" sz="1100" dirty="0">
                <a:solidFill>
                  <a:schemeClr val="accent3"/>
                </a:solidFill>
              </a:rPr>
              <a:t>set</a:t>
            </a:r>
            <a:r>
              <a:rPr lang="en-US" sz="1100" dirty="0"/>
              <a:t>, std::</a:t>
            </a:r>
            <a:r>
              <a:rPr lang="en-US" sz="1100" dirty="0">
                <a:solidFill>
                  <a:schemeClr val="accent3"/>
                </a:solidFill>
              </a:rPr>
              <a:t>map</a:t>
            </a:r>
            <a:br>
              <a:rPr lang="en-US" sz="1800" dirty="0"/>
            </a:br>
            <a:endParaRPr lang="he-IL" sz="1800" dirty="0"/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2"/>
                </a:solidFill>
              </a:rPr>
              <a:t>Iterators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2"/>
                </a:solidFill>
              </a:rPr>
              <a:t>Algorithms</a:t>
            </a:r>
            <a:endParaRPr lang="he-IL" sz="1800" b="1" dirty="0">
              <a:solidFill>
                <a:schemeClr val="bg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34D1B4-9353-4D5E-9539-1441EB734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סיכום</a:t>
            </a:r>
            <a:endParaRPr lang="en-US" dirty="0"/>
          </a:p>
        </p:txBody>
      </p:sp>
      <p:pic>
        <p:nvPicPr>
          <p:cNvPr id="9218" name="Picture 2" descr="Composing C++ STL algorithms with ranges | by Rafael Varago | EGYM Software  Development">
            <a:extLst>
              <a:ext uri="{FF2B5EF4-FFF2-40B4-BE49-F238E27FC236}">
                <a16:creationId xmlns:a16="http://schemas.microsoft.com/office/drawing/2014/main" id="{EDCD21C4-5C28-4986-97C0-67CE856A1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124" y="2392903"/>
            <a:ext cx="1963737" cy="220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23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6"/>
          <p:cNvSpPr txBox="1">
            <a:spLocks noGrp="1"/>
          </p:cNvSpPr>
          <p:nvPr>
            <p:ph type="ctrTitle"/>
          </p:nvPr>
        </p:nvSpPr>
        <p:spPr>
          <a:xfrm>
            <a:off x="540000" y="3677876"/>
            <a:ext cx="8064000" cy="65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שאלות? תהיות?</a:t>
            </a:r>
            <a:endParaRPr/>
          </a:p>
        </p:txBody>
      </p:sp>
      <p:sp>
        <p:nvSpPr>
          <p:cNvPr id="486" name="Google Shape;486;p36"/>
          <p:cNvSpPr txBox="1">
            <a:spLocks noGrp="1"/>
          </p:cNvSpPr>
          <p:nvPr>
            <p:ph type="subTitle" idx="1"/>
          </p:nvPr>
        </p:nvSpPr>
        <p:spPr>
          <a:xfrm>
            <a:off x="540050" y="4386225"/>
            <a:ext cx="80640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אלגוריתמים, </a:t>
            </a:r>
            <a:r>
              <a:rPr lang="en-US" dirty="0"/>
              <a:t>STL</a:t>
            </a:r>
            <a:endParaRPr dirty="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CA129CA-2877-46E4-899E-BBA913E7C76A}"/>
              </a:ext>
            </a:extLst>
          </p:cNvPr>
          <p:cNvSpPr txBox="1"/>
          <p:nvPr/>
        </p:nvSpPr>
        <p:spPr>
          <a:xfrm>
            <a:off x="6748758" y="1859842"/>
            <a:ext cx="1683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500" b="1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איך כדאי לחזור על החומר?</a:t>
            </a:r>
            <a:endParaRPr lang="en-IL" sz="1500" b="1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CEA419E1-44D4-4E14-ABEC-82133F8E5FB2}"/>
              </a:ext>
            </a:extLst>
          </p:cNvPr>
          <p:cNvSpPr txBox="1"/>
          <p:nvPr/>
        </p:nvSpPr>
        <p:spPr>
          <a:xfrm>
            <a:off x="2006825" y="2017752"/>
            <a:ext cx="16831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5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סיכום שיעור</a:t>
            </a:r>
            <a:endParaRPr lang="en-IL" sz="15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E8967E0-36B5-47B5-8B5B-AC6A77D75184}"/>
              </a:ext>
            </a:extLst>
          </p:cNvPr>
          <p:cNvSpPr txBox="1"/>
          <p:nvPr/>
        </p:nvSpPr>
        <p:spPr>
          <a:xfrm>
            <a:off x="3422932" y="2556530"/>
            <a:ext cx="16831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5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תרגיל הבית</a:t>
            </a:r>
            <a:endParaRPr lang="en-IL" sz="15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2432B9B3-090D-458D-9105-A0AF8DA0C673}"/>
              </a:ext>
            </a:extLst>
          </p:cNvPr>
          <p:cNvSpPr txBox="1"/>
          <p:nvPr/>
        </p:nvSpPr>
        <p:spPr>
          <a:xfrm>
            <a:off x="436552" y="2584193"/>
            <a:ext cx="1683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5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דוגמאות הקוד מהשיעור</a:t>
            </a:r>
            <a:endParaRPr lang="en-IL" sz="15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B4A2948E-B67F-4D7D-A4F0-C640CE3E9DD4}"/>
              </a:ext>
            </a:extLst>
          </p:cNvPr>
          <p:cNvSpPr txBox="1"/>
          <p:nvPr/>
        </p:nvSpPr>
        <p:spPr>
          <a:xfrm>
            <a:off x="5332653" y="2248585"/>
            <a:ext cx="12704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5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מעבר נוסף על המצגת</a:t>
            </a:r>
            <a:endParaRPr lang="en-IL" sz="15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9"/>
          <p:cNvSpPr txBox="1">
            <a:spLocks noGrp="1"/>
          </p:cNvSpPr>
          <p:nvPr>
            <p:ph type="ctrTitle"/>
          </p:nvPr>
        </p:nvSpPr>
        <p:spPr>
          <a:xfrm>
            <a:off x="5505550" y="540000"/>
            <a:ext cx="3098400" cy="23301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sz="3500" b="0" dirty="0">
                <a:solidFill>
                  <a:schemeClr val="lt1"/>
                </a:solidFill>
              </a:rPr>
              <a:t>שיעור </a:t>
            </a:r>
            <a:r>
              <a:rPr lang="he-IL" sz="3500" b="0" dirty="0">
                <a:solidFill>
                  <a:schemeClr val="lt1"/>
                </a:solidFill>
              </a:rPr>
              <a:t>10</a:t>
            </a:r>
            <a:endParaRPr sz="3500" b="0" dirty="0">
              <a:solidFill>
                <a:schemeClr val="lt1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sz="6400" dirty="0"/>
              <a:t>סיימנו!!!</a:t>
            </a:r>
            <a:endParaRPr sz="6400" dirty="0"/>
          </a:p>
        </p:txBody>
      </p:sp>
      <p:sp>
        <p:nvSpPr>
          <p:cNvPr id="19" name="Google Shape;249;p20">
            <a:extLst>
              <a:ext uri="{FF2B5EF4-FFF2-40B4-BE49-F238E27FC236}">
                <a16:creationId xmlns:a16="http://schemas.microsoft.com/office/drawing/2014/main" id="{91A7215C-F39E-450A-83A2-03B808B0B07F}"/>
              </a:ext>
            </a:extLst>
          </p:cNvPr>
          <p:cNvSpPr txBox="1">
            <a:spLocks/>
          </p:cNvSpPr>
          <p:nvPr/>
        </p:nvSpPr>
        <p:spPr>
          <a:xfrm>
            <a:off x="6941811" y="4336415"/>
            <a:ext cx="984250" cy="514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b="1">
                <a:solidFill>
                  <a:schemeClr val="tx1"/>
                </a:solidFill>
              </a:rPr>
              <a:t>STL Containers</a:t>
            </a:r>
            <a:endParaRPr lang="en-US" sz="1400" b="1" dirty="0">
              <a:solidFill>
                <a:schemeClr val="tx1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0" name="Google Shape;251;p20">
            <a:extLst>
              <a:ext uri="{FF2B5EF4-FFF2-40B4-BE49-F238E27FC236}">
                <a16:creationId xmlns:a16="http://schemas.microsoft.com/office/drawing/2014/main" id="{35B084FE-419E-4CE6-B0B7-DF77AC7F22BB}"/>
              </a:ext>
            </a:extLst>
          </p:cNvPr>
          <p:cNvSpPr txBox="1">
            <a:spLocks/>
          </p:cNvSpPr>
          <p:nvPr/>
        </p:nvSpPr>
        <p:spPr>
          <a:xfrm>
            <a:off x="5670149" y="433641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b="1">
                <a:solidFill>
                  <a:schemeClr val="tx1"/>
                </a:solidFill>
              </a:rPr>
              <a:t>Sequence Containers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Google Shape;246;p20">
            <a:extLst>
              <a:ext uri="{FF2B5EF4-FFF2-40B4-BE49-F238E27FC236}">
                <a16:creationId xmlns:a16="http://schemas.microsoft.com/office/drawing/2014/main" id="{CED055DD-9B26-4DBD-9861-284027375829}"/>
              </a:ext>
            </a:extLst>
          </p:cNvPr>
          <p:cNvSpPr/>
          <p:nvPr/>
        </p:nvSpPr>
        <p:spPr>
          <a:xfrm>
            <a:off x="4683444" y="422800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" name="Google Shape;247;p20">
            <a:extLst>
              <a:ext uri="{FF2B5EF4-FFF2-40B4-BE49-F238E27FC236}">
                <a16:creationId xmlns:a16="http://schemas.microsoft.com/office/drawing/2014/main" id="{DDC3A23B-1757-441F-B1C6-13CAE24CFF6C}"/>
              </a:ext>
            </a:extLst>
          </p:cNvPr>
          <p:cNvSpPr/>
          <p:nvPr/>
        </p:nvSpPr>
        <p:spPr>
          <a:xfrm>
            <a:off x="8419664" y="423157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Google Shape;253;p20">
            <a:extLst>
              <a:ext uri="{FF2B5EF4-FFF2-40B4-BE49-F238E27FC236}">
                <a16:creationId xmlns:a16="http://schemas.microsoft.com/office/drawing/2014/main" id="{D0BC53B8-BE0E-4D8B-ADC7-48CF2D77FDF0}"/>
              </a:ext>
            </a:extLst>
          </p:cNvPr>
          <p:cNvSpPr/>
          <p:nvPr/>
        </p:nvSpPr>
        <p:spPr>
          <a:xfrm>
            <a:off x="2139053" y="4228538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" name="Google Shape;248;p20">
            <a:extLst>
              <a:ext uri="{FF2B5EF4-FFF2-40B4-BE49-F238E27FC236}">
                <a16:creationId xmlns:a16="http://schemas.microsoft.com/office/drawing/2014/main" id="{67AD820B-73C1-4E18-BCBB-AB38FB6320D9}"/>
              </a:ext>
            </a:extLst>
          </p:cNvPr>
          <p:cNvSpPr txBox="1">
            <a:spLocks/>
          </p:cNvSpPr>
          <p:nvPr/>
        </p:nvSpPr>
        <p:spPr>
          <a:xfrm>
            <a:off x="7978049" y="433641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b="1" dirty="0">
                <a:solidFill>
                  <a:schemeClr val="tx1"/>
                </a:solidFill>
              </a:rPr>
              <a:t>הקדמה</a:t>
            </a:r>
          </a:p>
        </p:txBody>
      </p:sp>
      <p:sp>
        <p:nvSpPr>
          <p:cNvPr id="42" name="Google Shape;250;p20">
            <a:extLst>
              <a:ext uri="{FF2B5EF4-FFF2-40B4-BE49-F238E27FC236}">
                <a16:creationId xmlns:a16="http://schemas.microsoft.com/office/drawing/2014/main" id="{6ADA087E-4431-4D7A-A3C0-7B456E8DB63E}"/>
              </a:ext>
            </a:extLst>
          </p:cNvPr>
          <p:cNvSpPr txBox="1">
            <a:spLocks/>
          </p:cNvSpPr>
          <p:nvPr/>
        </p:nvSpPr>
        <p:spPr>
          <a:xfrm>
            <a:off x="4233408" y="4318977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b="1" dirty="0">
                <a:solidFill>
                  <a:schemeClr val="tx1"/>
                </a:solidFill>
              </a:rPr>
              <a:t>Associative Containers</a:t>
            </a:r>
            <a:endParaRPr lang="he-IL" sz="1400" b="1" dirty="0">
              <a:solidFill>
                <a:schemeClr val="tx1"/>
              </a:solidFill>
            </a:endParaRPr>
          </a:p>
        </p:txBody>
      </p:sp>
      <p:sp>
        <p:nvSpPr>
          <p:cNvPr id="43" name="Google Shape;251;p20">
            <a:extLst>
              <a:ext uri="{FF2B5EF4-FFF2-40B4-BE49-F238E27FC236}">
                <a16:creationId xmlns:a16="http://schemas.microsoft.com/office/drawing/2014/main" id="{9836EF8B-54A6-4BF1-857B-B302BDA74DC5}"/>
              </a:ext>
            </a:extLst>
          </p:cNvPr>
          <p:cNvSpPr txBox="1">
            <a:spLocks/>
          </p:cNvSpPr>
          <p:nvPr/>
        </p:nvSpPr>
        <p:spPr>
          <a:xfrm>
            <a:off x="503278" y="433641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b="1" dirty="0">
                <a:solidFill>
                  <a:schemeClr val="tx1"/>
                </a:solidFill>
              </a:rPr>
              <a:t>סיכום</a:t>
            </a:r>
          </a:p>
        </p:txBody>
      </p:sp>
      <p:sp>
        <p:nvSpPr>
          <p:cNvPr id="44" name="Google Shape;253;p20">
            <a:extLst>
              <a:ext uri="{FF2B5EF4-FFF2-40B4-BE49-F238E27FC236}">
                <a16:creationId xmlns:a16="http://schemas.microsoft.com/office/drawing/2014/main" id="{967E1ED1-9391-4E50-86DD-928E8E621160}"/>
              </a:ext>
            </a:extLst>
          </p:cNvPr>
          <p:cNvSpPr/>
          <p:nvPr/>
        </p:nvSpPr>
        <p:spPr>
          <a:xfrm>
            <a:off x="959403" y="423883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44;p20">
            <a:extLst>
              <a:ext uri="{FF2B5EF4-FFF2-40B4-BE49-F238E27FC236}">
                <a16:creationId xmlns:a16="http://schemas.microsoft.com/office/drawing/2014/main" id="{9870FAFB-0D17-4C3C-9D30-1FA8F2CAA386}"/>
              </a:ext>
            </a:extLst>
          </p:cNvPr>
          <p:cNvSpPr/>
          <p:nvPr/>
        </p:nvSpPr>
        <p:spPr>
          <a:xfrm>
            <a:off x="7361936" y="422617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46" name="Google Shape;243;p20">
            <a:extLst>
              <a:ext uri="{FF2B5EF4-FFF2-40B4-BE49-F238E27FC236}">
                <a16:creationId xmlns:a16="http://schemas.microsoft.com/office/drawing/2014/main" id="{53118BF7-6E91-46EF-9503-B5C009F2DD7A}"/>
              </a:ext>
            </a:extLst>
          </p:cNvPr>
          <p:cNvCxnSpPr>
            <a:cxnSpLocks/>
          </p:cNvCxnSpPr>
          <p:nvPr/>
        </p:nvCxnSpPr>
        <p:spPr>
          <a:xfrm flipH="1">
            <a:off x="0" y="4275421"/>
            <a:ext cx="9170670" cy="0"/>
          </a:xfrm>
          <a:prstGeom prst="straightConnector1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244;p20">
            <a:extLst>
              <a:ext uri="{FF2B5EF4-FFF2-40B4-BE49-F238E27FC236}">
                <a16:creationId xmlns:a16="http://schemas.microsoft.com/office/drawing/2014/main" id="{36C81263-3215-4578-A169-80A9B05611E3}"/>
              </a:ext>
            </a:extLst>
          </p:cNvPr>
          <p:cNvSpPr/>
          <p:nvPr/>
        </p:nvSpPr>
        <p:spPr>
          <a:xfrm>
            <a:off x="6126274" y="4231087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" name="Google Shape;250;p20">
            <a:extLst>
              <a:ext uri="{FF2B5EF4-FFF2-40B4-BE49-F238E27FC236}">
                <a16:creationId xmlns:a16="http://schemas.microsoft.com/office/drawing/2014/main" id="{91B085BB-B502-4455-8C14-86CA78CBA9B3}"/>
              </a:ext>
            </a:extLst>
          </p:cNvPr>
          <p:cNvSpPr txBox="1">
            <a:spLocks/>
          </p:cNvSpPr>
          <p:nvPr/>
        </p:nvSpPr>
        <p:spPr>
          <a:xfrm>
            <a:off x="1682928" y="4318977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b="1" dirty="0">
                <a:solidFill>
                  <a:schemeClr val="tx1"/>
                </a:solidFill>
              </a:rPr>
              <a:t>STL</a:t>
            </a:r>
            <a:r>
              <a:rPr lang="he-IL" sz="1400" b="1" dirty="0">
                <a:solidFill>
                  <a:schemeClr val="tx1"/>
                </a:solidFill>
              </a:rPr>
              <a:t> </a:t>
            </a:r>
            <a:r>
              <a:rPr lang="en-US" sz="1400" b="1" dirty="0">
                <a:solidFill>
                  <a:schemeClr val="tx1"/>
                </a:solidFill>
              </a:rPr>
              <a:t>Algorithms</a:t>
            </a:r>
            <a:endParaRPr lang="he-IL" sz="1400" b="1" dirty="0">
              <a:solidFill>
                <a:schemeClr val="tx1"/>
              </a:solidFill>
            </a:endParaRPr>
          </a:p>
        </p:txBody>
      </p:sp>
      <p:sp>
        <p:nvSpPr>
          <p:cNvPr id="49" name="Google Shape;246;p20">
            <a:extLst>
              <a:ext uri="{FF2B5EF4-FFF2-40B4-BE49-F238E27FC236}">
                <a16:creationId xmlns:a16="http://schemas.microsoft.com/office/drawing/2014/main" id="{6BC36FA4-7AA4-4644-8DF4-E162508565AF}"/>
              </a:ext>
            </a:extLst>
          </p:cNvPr>
          <p:cNvSpPr/>
          <p:nvPr/>
        </p:nvSpPr>
        <p:spPr>
          <a:xfrm>
            <a:off x="3404626" y="422800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" name="Google Shape;250;p20">
            <a:extLst>
              <a:ext uri="{FF2B5EF4-FFF2-40B4-BE49-F238E27FC236}">
                <a16:creationId xmlns:a16="http://schemas.microsoft.com/office/drawing/2014/main" id="{F82A67B3-F185-440F-A484-7E0092B0506C}"/>
              </a:ext>
            </a:extLst>
          </p:cNvPr>
          <p:cNvSpPr txBox="1">
            <a:spLocks/>
          </p:cNvSpPr>
          <p:nvPr/>
        </p:nvSpPr>
        <p:spPr>
          <a:xfrm>
            <a:off x="2954590" y="4318977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b="1" dirty="0">
                <a:solidFill>
                  <a:schemeClr val="tx1"/>
                </a:solidFill>
              </a:rPr>
              <a:t>STL</a:t>
            </a:r>
            <a:r>
              <a:rPr lang="he-IL" sz="1400" b="1" dirty="0">
                <a:solidFill>
                  <a:schemeClr val="tx1"/>
                </a:solidFill>
              </a:rPr>
              <a:t> </a:t>
            </a:r>
            <a:r>
              <a:rPr lang="en-US" sz="1400" b="1" dirty="0">
                <a:solidFill>
                  <a:schemeClr val="tx1"/>
                </a:solidFill>
              </a:rPr>
              <a:t>Iterators</a:t>
            </a:r>
            <a:endParaRPr lang="he-IL" sz="1400" b="1" dirty="0">
              <a:solidFill>
                <a:schemeClr val="tx1"/>
              </a:solidFill>
            </a:endParaRPr>
          </a:p>
        </p:txBody>
      </p:sp>
      <p:sp>
        <p:nvSpPr>
          <p:cNvPr id="51" name="Google Shape;246;p20">
            <a:extLst>
              <a:ext uri="{FF2B5EF4-FFF2-40B4-BE49-F238E27FC236}">
                <a16:creationId xmlns:a16="http://schemas.microsoft.com/office/drawing/2014/main" id="{732DE034-E03A-4BB5-9B30-E790A7B99E17}"/>
              </a:ext>
            </a:extLst>
          </p:cNvPr>
          <p:cNvSpPr/>
          <p:nvPr/>
        </p:nvSpPr>
        <p:spPr>
          <a:xfrm>
            <a:off x="958066" y="423594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CD406-F256-49A8-A296-33989904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2701" y="1215826"/>
            <a:ext cx="5065333" cy="3683000"/>
          </a:xfrm>
        </p:spPr>
        <p:txBody>
          <a:bodyPr/>
          <a:lstStyle/>
          <a:p>
            <a:r>
              <a:rPr lang="he-IL" sz="1400" dirty="0"/>
              <a:t>ספריה המכילה </a:t>
            </a:r>
            <a:r>
              <a:rPr lang="he-IL" sz="1400" b="1" dirty="0">
                <a:solidFill>
                  <a:schemeClr val="accent3"/>
                </a:solidFill>
              </a:rPr>
              <a:t>מחלקות</a:t>
            </a:r>
            <a:r>
              <a:rPr lang="he-IL" sz="1400" dirty="0"/>
              <a:t> ו</a:t>
            </a:r>
            <a:r>
              <a:rPr lang="he-IL" sz="1400" b="1" dirty="0">
                <a:solidFill>
                  <a:schemeClr val="accent3"/>
                </a:solidFill>
              </a:rPr>
              <a:t>פונקציות</a:t>
            </a:r>
            <a:r>
              <a:rPr lang="he-IL" sz="1400" dirty="0"/>
              <a:t> נפוצות הניתנות לשימוש</a:t>
            </a:r>
          </a:p>
          <a:p>
            <a:pPr lvl="1" algn="r"/>
            <a:r>
              <a:rPr lang="he-IL" sz="1200" dirty="0"/>
              <a:t>כלומר הדברים מוכנים, אנחנו רק משתמשים </a:t>
            </a:r>
            <a:r>
              <a:rPr lang="he-IL" sz="1200" dirty="0">
                <a:sym typeface="Wingdings" panose="05000000000000000000" pitchFamily="2" charset="2"/>
              </a:rPr>
              <a:t></a:t>
            </a:r>
            <a:r>
              <a:rPr lang="he-IL" sz="1200" dirty="0"/>
              <a:t></a:t>
            </a:r>
            <a:br>
              <a:rPr lang="he-IL" sz="1400" dirty="0"/>
            </a:br>
            <a:endParaRPr lang="he-IL" sz="1400" dirty="0"/>
          </a:p>
          <a:p>
            <a:r>
              <a:rPr lang="he-IL" sz="1400" dirty="0"/>
              <a:t>מחולקת ל-</a:t>
            </a:r>
            <a:r>
              <a:rPr lang="he-IL" sz="1400" b="1" dirty="0">
                <a:solidFill>
                  <a:schemeClr val="accent2">
                    <a:lumMod val="75000"/>
                  </a:schemeClr>
                </a:solidFill>
              </a:rPr>
              <a:t>3 מרכיבים </a:t>
            </a:r>
            <a:r>
              <a:rPr lang="he-IL" sz="1400" dirty="0"/>
              <a:t>עיקריים:</a:t>
            </a:r>
          </a:p>
          <a:p>
            <a:pPr lvl="1" algn="r"/>
            <a:r>
              <a:rPr lang="en-US" sz="1200" dirty="0"/>
              <a:t>Containers</a:t>
            </a:r>
            <a:endParaRPr lang="he-IL" sz="1200" dirty="0"/>
          </a:p>
          <a:p>
            <a:pPr lvl="1" algn="r"/>
            <a:r>
              <a:rPr lang="en-US" sz="1200" dirty="0"/>
              <a:t>Iterators</a:t>
            </a:r>
            <a:endParaRPr lang="he-IL" sz="1200" dirty="0"/>
          </a:p>
          <a:p>
            <a:pPr lvl="1" algn="r"/>
            <a:r>
              <a:rPr lang="en-US" sz="1200" dirty="0"/>
              <a:t>Algorithms</a:t>
            </a:r>
            <a:br>
              <a:rPr lang="en-US" sz="1400" dirty="0"/>
            </a:br>
            <a:endParaRPr lang="en-US" sz="1400" dirty="0"/>
          </a:p>
          <a:p>
            <a:r>
              <a:rPr lang="he-IL" sz="1400" dirty="0"/>
              <a:t>כל רכיבי הספרייה תחת 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namespace std</a:t>
            </a:r>
            <a:br>
              <a:rPr lang="en-US" sz="1400" dirty="0"/>
            </a:br>
            <a:endParaRPr lang="en-US" sz="1400" dirty="0"/>
          </a:p>
          <a:p>
            <a:r>
              <a:rPr lang="he-IL" sz="1400" dirty="0"/>
              <a:t>ספריה המבוססת על </a:t>
            </a:r>
            <a:r>
              <a:rPr lang="en-US" sz="1400" b="1" dirty="0">
                <a:solidFill>
                  <a:schemeClr val="bg2"/>
                </a:solidFill>
              </a:rPr>
              <a:t>templates</a:t>
            </a:r>
            <a:r>
              <a:rPr lang="en-US" sz="1400" dirty="0"/>
              <a:t> </a:t>
            </a:r>
          </a:p>
          <a:p>
            <a:pPr marL="628650" lvl="1" indent="0" algn="r">
              <a:buNone/>
            </a:pPr>
            <a:r>
              <a:rPr lang="he-IL" sz="1200" dirty="0"/>
              <a:t>אין ירושה בין המחלקות</a:t>
            </a:r>
          </a:p>
          <a:p>
            <a:pPr marL="628650" lvl="1" indent="0" algn="r">
              <a:buNone/>
            </a:pPr>
            <a:r>
              <a:rPr lang="he-IL" sz="1200" dirty="0"/>
              <a:t>יכולות רכיבי הספרייה מתאפשרות על ידי מנגנון ה </a:t>
            </a:r>
            <a:r>
              <a:rPr lang="en-US" sz="1200" dirty="0"/>
              <a:t>templates</a:t>
            </a:r>
          </a:p>
          <a:p>
            <a:pPr marL="133350" indent="0">
              <a:buNone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</a:t>
            </a:r>
            <a:endParaRPr lang="en-IL" dirty="0"/>
          </a:p>
        </p:txBody>
      </p:sp>
      <p:sp>
        <p:nvSpPr>
          <p:cNvPr id="5" name="Google Shape;231;p19">
            <a:extLst>
              <a:ext uri="{FF2B5EF4-FFF2-40B4-BE49-F238E27FC236}">
                <a16:creationId xmlns:a16="http://schemas.microsoft.com/office/drawing/2014/main" id="{52B1F672-0F83-44C0-8CAE-678FF1413B31}"/>
              </a:ext>
            </a:extLst>
          </p:cNvPr>
          <p:cNvSpPr/>
          <p:nvPr/>
        </p:nvSpPr>
        <p:spPr>
          <a:xfrm>
            <a:off x="8285405" y="97461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2;p19">
            <a:extLst>
              <a:ext uri="{FF2B5EF4-FFF2-40B4-BE49-F238E27FC236}">
                <a16:creationId xmlns:a16="http://schemas.microsoft.com/office/drawing/2014/main" id="{6B206D1D-94AE-42C7-A927-6F5CA42FDB43}"/>
              </a:ext>
            </a:extLst>
          </p:cNvPr>
          <p:cNvSpPr txBox="1">
            <a:spLocks/>
          </p:cNvSpPr>
          <p:nvPr/>
        </p:nvSpPr>
        <p:spPr>
          <a:xfrm>
            <a:off x="8377909" y="641569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הגדרה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7" name="גרפיקה 324">
            <a:extLst>
              <a:ext uri="{FF2B5EF4-FFF2-40B4-BE49-F238E27FC236}">
                <a16:creationId xmlns:a16="http://schemas.microsoft.com/office/drawing/2014/main" id="{6C64AC96-7F38-42B1-A039-8CCCFC219014}"/>
              </a:ext>
            </a:extLst>
          </p:cNvPr>
          <p:cNvGrpSpPr/>
          <p:nvPr/>
        </p:nvGrpSpPr>
        <p:grpSpPr>
          <a:xfrm rot="21169383">
            <a:off x="8542833" y="73739"/>
            <a:ext cx="427499" cy="645688"/>
            <a:chOff x="4852445" y="2175228"/>
            <a:chExt cx="427499" cy="645688"/>
          </a:xfrm>
        </p:grpSpPr>
        <p:sp>
          <p:nvSpPr>
            <p:cNvPr id="8" name="גרפיקה 324">
              <a:extLst>
                <a:ext uri="{FF2B5EF4-FFF2-40B4-BE49-F238E27FC236}">
                  <a16:creationId xmlns:a16="http://schemas.microsoft.com/office/drawing/2014/main" id="{AE38BF91-EB8E-4665-A2F8-B8DCE641CB14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9" name="גרפיקה 324">
              <a:extLst>
                <a:ext uri="{FF2B5EF4-FFF2-40B4-BE49-F238E27FC236}">
                  <a16:creationId xmlns:a16="http://schemas.microsoft.com/office/drawing/2014/main" id="{7FA1D0A2-E5A5-45B7-B3FE-C3C4540063DF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גרפיקה 324">
              <a:extLst>
                <a:ext uri="{FF2B5EF4-FFF2-40B4-BE49-F238E27FC236}">
                  <a16:creationId xmlns:a16="http://schemas.microsoft.com/office/drawing/2014/main" id="{416C704C-8994-467B-B471-30D1F764D19D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324">
              <a:extLst>
                <a:ext uri="{FF2B5EF4-FFF2-40B4-BE49-F238E27FC236}">
                  <a16:creationId xmlns:a16="http://schemas.microsoft.com/office/drawing/2014/main" id="{3F85EE95-1C4C-476B-8BD1-F4EEF55FA9D3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324">
              <a:extLst>
                <a:ext uri="{FF2B5EF4-FFF2-40B4-BE49-F238E27FC236}">
                  <a16:creationId xmlns:a16="http://schemas.microsoft.com/office/drawing/2014/main" id="{4DC82297-6A97-4A9A-B34A-F54F4BCA11DC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A31D770-8175-4576-B138-A6445CDB4C84}"/>
              </a:ext>
            </a:extLst>
          </p:cNvPr>
          <p:cNvGrpSpPr/>
          <p:nvPr/>
        </p:nvGrpSpPr>
        <p:grpSpPr>
          <a:xfrm>
            <a:off x="946400" y="2106243"/>
            <a:ext cx="2454933" cy="1821431"/>
            <a:chOff x="540000" y="2260600"/>
            <a:chExt cx="2454933" cy="1821431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AF4201C-580E-474E-BA60-ACE05F80D290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1405467" y="3082808"/>
              <a:ext cx="1126483" cy="29515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F85E1D5-1ABF-4E03-84A7-56D63592581F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 flipH="1">
              <a:off x="1068986" y="3109932"/>
              <a:ext cx="82799" cy="58686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33CEAC-3BB0-4D18-A25D-601A0DC4AD7C}"/>
                </a:ext>
              </a:extLst>
            </p:cNvPr>
            <p:cNvCxnSpPr>
              <a:cxnSpLocks/>
              <a:stCxn id="4" idx="3"/>
              <a:endCxn id="13" idx="2"/>
            </p:cNvCxnSpPr>
            <p:nvPr/>
          </p:nvCxnSpPr>
          <p:spPr>
            <a:xfrm flipV="1">
              <a:off x="1465966" y="2645833"/>
              <a:ext cx="809660" cy="271483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ED4681D-FDF4-408A-932F-ABEFD1EFED62}"/>
                </a:ext>
              </a:extLst>
            </p:cNvPr>
            <p:cNvSpPr/>
            <p:nvPr/>
          </p:nvSpPr>
          <p:spPr>
            <a:xfrm>
              <a:off x="540000" y="2724699"/>
              <a:ext cx="925966" cy="385233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2"/>
                  </a:solidFill>
                </a:rPr>
                <a:t>STL</a:t>
              </a:r>
              <a:endParaRPr lang="en-IL" b="1" dirty="0">
                <a:solidFill>
                  <a:schemeClr val="bg2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B7DB90A-215B-404F-8B90-C069A335CCB0}"/>
                </a:ext>
              </a:extLst>
            </p:cNvPr>
            <p:cNvSpPr/>
            <p:nvPr/>
          </p:nvSpPr>
          <p:spPr>
            <a:xfrm>
              <a:off x="1721627" y="2260600"/>
              <a:ext cx="1107998" cy="385233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2"/>
                  </a:solidFill>
                </a:rPr>
                <a:t>Algorithms</a:t>
              </a:r>
              <a:endParaRPr lang="en-IL" b="1" dirty="0">
                <a:solidFill>
                  <a:schemeClr val="bg2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2BEA59B-121F-4522-AF85-C023027AA3A5}"/>
                </a:ext>
              </a:extLst>
            </p:cNvPr>
            <p:cNvSpPr/>
            <p:nvPr/>
          </p:nvSpPr>
          <p:spPr>
            <a:xfrm>
              <a:off x="540000" y="3696798"/>
              <a:ext cx="1057971" cy="385233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2"/>
                  </a:solidFill>
                </a:rPr>
                <a:t>Containers</a:t>
              </a:r>
              <a:endParaRPr lang="en-IL" b="1" dirty="0">
                <a:solidFill>
                  <a:schemeClr val="bg2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EE17955-13FF-4CE9-9D44-C16FE17EE5F5}"/>
                </a:ext>
              </a:extLst>
            </p:cNvPr>
            <p:cNvSpPr/>
            <p:nvPr/>
          </p:nvSpPr>
          <p:spPr>
            <a:xfrm>
              <a:off x="2068967" y="3377964"/>
              <a:ext cx="925966" cy="385233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2"/>
                  </a:solidFill>
                </a:rPr>
                <a:t>Iterators</a:t>
              </a:r>
              <a:endParaRPr lang="en-IL" b="1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198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1EB70B6-AA88-438C-84EB-D11BA52C1E12}"/>
              </a:ext>
            </a:extLst>
          </p:cNvPr>
          <p:cNvGrpSpPr/>
          <p:nvPr/>
        </p:nvGrpSpPr>
        <p:grpSpPr>
          <a:xfrm>
            <a:off x="6525259" y="1341400"/>
            <a:ext cx="1550871" cy="3149319"/>
            <a:chOff x="5960869" y="790689"/>
            <a:chExt cx="1550871" cy="3149319"/>
          </a:xfrm>
        </p:grpSpPr>
        <p:sp>
          <p:nvSpPr>
            <p:cNvPr id="58" name="Rectangle 3">
              <a:extLst>
                <a:ext uri="{FF2B5EF4-FFF2-40B4-BE49-F238E27FC236}">
                  <a16:creationId xmlns:a16="http://schemas.microsoft.com/office/drawing/2014/main" id="{70B4F091-1E1F-4C37-A2F0-97352E7C9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0869" y="790689"/>
              <a:ext cx="1550871" cy="314931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algn="ctr"/>
              <a:endParaRPr lang="he-IL"/>
            </a:p>
          </p:txBody>
        </p:sp>
        <p:sp>
          <p:nvSpPr>
            <p:cNvPr id="59" name="Oval 6">
              <a:extLst>
                <a:ext uri="{FF2B5EF4-FFF2-40B4-BE49-F238E27FC236}">
                  <a16:creationId xmlns:a16="http://schemas.microsoft.com/office/drawing/2014/main" id="{FA7067E6-BA21-4A05-8138-A551594F8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4084" y="2681717"/>
              <a:ext cx="606862" cy="32951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he-IL"/>
            </a:p>
          </p:txBody>
        </p:sp>
        <p:sp>
          <p:nvSpPr>
            <p:cNvPr id="60" name="Oval 7">
              <a:extLst>
                <a:ext uri="{FF2B5EF4-FFF2-40B4-BE49-F238E27FC236}">
                  <a16:creationId xmlns:a16="http://schemas.microsoft.com/office/drawing/2014/main" id="{007CEE28-1425-4FFC-A8A3-8F74D977D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2648" y="3380129"/>
              <a:ext cx="606862" cy="32951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he-IL"/>
            </a:p>
          </p:txBody>
        </p:sp>
        <p:sp>
          <p:nvSpPr>
            <p:cNvPr id="61" name="Oval 4">
              <a:extLst>
                <a:ext uri="{FF2B5EF4-FFF2-40B4-BE49-F238E27FC236}">
                  <a16:creationId xmlns:a16="http://schemas.microsoft.com/office/drawing/2014/main" id="{E1F7A1EE-872A-47EF-B0C9-73E513D1F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5957" y="1139155"/>
              <a:ext cx="606862" cy="32951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he-IL"/>
            </a:p>
          </p:txBody>
        </p:sp>
        <p:sp>
          <p:nvSpPr>
            <p:cNvPr id="62" name="Oval 5">
              <a:extLst>
                <a:ext uri="{FF2B5EF4-FFF2-40B4-BE49-F238E27FC236}">
                  <a16:creationId xmlns:a16="http://schemas.microsoft.com/office/drawing/2014/main" id="{3A1019FA-C833-401C-B220-9A35CD22B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5674" y="1769019"/>
              <a:ext cx="606862" cy="32951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he-IL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9A1CE50-EDF3-421D-AEB9-D2BF98EB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מרכיבי ה-</a:t>
            </a:r>
            <a:r>
              <a:rPr lang="en-US" dirty="0"/>
              <a:t>STL</a:t>
            </a:r>
            <a:endParaRPr lang="en-IL" dirty="0"/>
          </a:p>
        </p:txBody>
      </p:sp>
      <p:sp>
        <p:nvSpPr>
          <p:cNvPr id="5" name="Google Shape;231;p19">
            <a:extLst>
              <a:ext uri="{FF2B5EF4-FFF2-40B4-BE49-F238E27FC236}">
                <a16:creationId xmlns:a16="http://schemas.microsoft.com/office/drawing/2014/main" id="{52B1F672-0F83-44C0-8CAE-678FF1413B31}"/>
              </a:ext>
            </a:extLst>
          </p:cNvPr>
          <p:cNvSpPr/>
          <p:nvPr/>
        </p:nvSpPr>
        <p:spPr>
          <a:xfrm>
            <a:off x="8285405" y="97461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2;p19">
            <a:extLst>
              <a:ext uri="{FF2B5EF4-FFF2-40B4-BE49-F238E27FC236}">
                <a16:creationId xmlns:a16="http://schemas.microsoft.com/office/drawing/2014/main" id="{6B206D1D-94AE-42C7-A927-6F5CA42FDB43}"/>
              </a:ext>
            </a:extLst>
          </p:cNvPr>
          <p:cNvSpPr txBox="1">
            <a:spLocks/>
          </p:cNvSpPr>
          <p:nvPr/>
        </p:nvSpPr>
        <p:spPr>
          <a:xfrm>
            <a:off x="8377909" y="641569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הגדרה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7" name="גרפיקה 324">
            <a:extLst>
              <a:ext uri="{FF2B5EF4-FFF2-40B4-BE49-F238E27FC236}">
                <a16:creationId xmlns:a16="http://schemas.microsoft.com/office/drawing/2014/main" id="{6C64AC96-7F38-42B1-A039-8CCCFC219014}"/>
              </a:ext>
            </a:extLst>
          </p:cNvPr>
          <p:cNvGrpSpPr/>
          <p:nvPr/>
        </p:nvGrpSpPr>
        <p:grpSpPr>
          <a:xfrm rot="21169383">
            <a:off x="8542833" y="73739"/>
            <a:ext cx="427499" cy="645688"/>
            <a:chOff x="4852445" y="2175228"/>
            <a:chExt cx="427499" cy="645688"/>
          </a:xfrm>
        </p:grpSpPr>
        <p:sp>
          <p:nvSpPr>
            <p:cNvPr id="8" name="גרפיקה 324">
              <a:extLst>
                <a:ext uri="{FF2B5EF4-FFF2-40B4-BE49-F238E27FC236}">
                  <a16:creationId xmlns:a16="http://schemas.microsoft.com/office/drawing/2014/main" id="{AE38BF91-EB8E-4665-A2F8-B8DCE641CB14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9" name="גרפיקה 324">
              <a:extLst>
                <a:ext uri="{FF2B5EF4-FFF2-40B4-BE49-F238E27FC236}">
                  <a16:creationId xmlns:a16="http://schemas.microsoft.com/office/drawing/2014/main" id="{7FA1D0A2-E5A5-45B7-B3FE-C3C4540063DF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גרפיקה 324">
              <a:extLst>
                <a:ext uri="{FF2B5EF4-FFF2-40B4-BE49-F238E27FC236}">
                  <a16:creationId xmlns:a16="http://schemas.microsoft.com/office/drawing/2014/main" id="{416C704C-8994-467B-B471-30D1F764D19D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324">
              <a:extLst>
                <a:ext uri="{FF2B5EF4-FFF2-40B4-BE49-F238E27FC236}">
                  <a16:creationId xmlns:a16="http://schemas.microsoft.com/office/drawing/2014/main" id="{3F85EE95-1C4C-476B-8BD1-F4EEF55FA9D3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324">
              <a:extLst>
                <a:ext uri="{FF2B5EF4-FFF2-40B4-BE49-F238E27FC236}">
                  <a16:creationId xmlns:a16="http://schemas.microsoft.com/office/drawing/2014/main" id="{4DC82297-6A97-4A9A-B34A-F54F4BCA11DC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22" name="קבוצה 2">
            <a:extLst>
              <a:ext uri="{FF2B5EF4-FFF2-40B4-BE49-F238E27FC236}">
                <a16:creationId xmlns:a16="http://schemas.microsoft.com/office/drawing/2014/main" id="{59663C24-C8FB-4D97-B6AC-4B20E372CBD5}"/>
              </a:ext>
            </a:extLst>
          </p:cNvPr>
          <p:cNvGrpSpPr/>
          <p:nvPr/>
        </p:nvGrpSpPr>
        <p:grpSpPr>
          <a:xfrm>
            <a:off x="3856417" y="1592183"/>
            <a:ext cx="1897272" cy="2820851"/>
            <a:chOff x="3797300" y="3031332"/>
            <a:chExt cx="2209800" cy="3215738"/>
          </a:xfrm>
        </p:grpSpPr>
        <p:sp>
          <p:nvSpPr>
            <p:cNvPr id="25" name="Oval 29">
              <a:extLst>
                <a:ext uri="{FF2B5EF4-FFF2-40B4-BE49-F238E27FC236}">
                  <a16:creationId xmlns:a16="http://schemas.microsoft.com/office/drawing/2014/main" id="{F4EF0CA8-D58D-4534-80DD-3513A689E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9604" y="4101033"/>
              <a:ext cx="2057400" cy="71596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accent3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sz="1800" dirty="0"/>
                <a:t>Algorithm</a:t>
              </a:r>
            </a:p>
            <a:p>
              <a:pPr algn="ctr"/>
              <a:r>
                <a:rPr lang="sv-SE" sz="1200" dirty="0"/>
                <a:t>(ex: find)</a:t>
              </a:r>
              <a:endParaRPr lang="en-US" sz="1600" dirty="0"/>
            </a:p>
          </p:txBody>
        </p:sp>
        <p:sp>
          <p:nvSpPr>
            <p:cNvPr id="24" name="Oval 21">
              <a:extLst>
                <a:ext uri="{FF2B5EF4-FFF2-40B4-BE49-F238E27FC236}">
                  <a16:creationId xmlns:a16="http://schemas.microsoft.com/office/drawing/2014/main" id="{EF6796B0-0F20-4286-81C3-DBBCADDCB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9700" y="5531108"/>
              <a:ext cx="2057400" cy="71596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accent3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sz="18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Algorithm</a:t>
              </a:r>
              <a:endParaRPr lang="en-US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endParaRPr>
            </a:p>
          </p:txBody>
        </p:sp>
        <p:sp>
          <p:nvSpPr>
            <p:cNvPr id="23" name="Oval 9">
              <a:extLst>
                <a:ext uri="{FF2B5EF4-FFF2-40B4-BE49-F238E27FC236}">
                  <a16:creationId xmlns:a16="http://schemas.microsoft.com/office/drawing/2014/main" id="{8C8FFA63-3847-4C51-83D1-505759564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7300" y="3031332"/>
              <a:ext cx="2057400" cy="71596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accent3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sz="1800" dirty="0"/>
                <a:t>Algorithm</a:t>
              </a:r>
            </a:p>
            <a:p>
              <a:pPr algn="ctr"/>
              <a:r>
                <a:rPr lang="sv-SE" sz="1200" dirty="0"/>
                <a:t>(ex: sort)</a:t>
              </a:r>
              <a:endParaRPr lang="en-US" sz="1800" dirty="0"/>
            </a:p>
          </p:txBody>
        </p:sp>
      </p:grpSp>
      <p:sp>
        <p:nvSpPr>
          <p:cNvPr id="27" name="Text Box 8">
            <a:extLst>
              <a:ext uri="{FF2B5EF4-FFF2-40B4-BE49-F238E27FC236}">
                <a16:creationId xmlns:a16="http://schemas.microsoft.com/office/drawing/2014/main" id="{53DA135A-F382-4932-834E-D9A6BFD83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154" y="973258"/>
            <a:ext cx="1184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sv-SE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Container</a:t>
            </a:r>
            <a:endParaRPr lang="en-US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C2C84273-3BAC-4472-9461-48E6EA2ED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189" y="1370656"/>
            <a:ext cx="1550871" cy="31493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30" name="Oval 4">
            <a:extLst>
              <a:ext uri="{FF2B5EF4-FFF2-40B4-BE49-F238E27FC236}">
                <a16:creationId xmlns:a16="http://schemas.microsoft.com/office/drawing/2014/main" id="{128F7EDB-52C5-4062-8D51-456F90A40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251" y="1720580"/>
            <a:ext cx="606862" cy="329512"/>
          </a:xfrm>
          <a:prstGeom prst="ellipse">
            <a:avLst/>
          </a:prstGeom>
          <a:solidFill>
            <a:srgbClr val="0077E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he-IL"/>
          </a:p>
        </p:txBody>
      </p:sp>
      <p:sp>
        <p:nvSpPr>
          <p:cNvPr id="31" name="Oval 5">
            <a:extLst>
              <a:ext uri="{FF2B5EF4-FFF2-40B4-BE49-F238E27FC236}">
                <a16:creationId xmlns:a16="http://schemas.microsoft.com/office/drawing/2014/main" id="{955D83B7-7186-486F-8B8D-0227CD712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4968" y="2350444"/>
            <a:ext cx="606862" cy="329512"/>
          </a:xfrm>
          <a:prstGeom prst="ellipse">
            <a:avLst/>
          </a:prstGeom>
          <a:solidFill>
            <a:srgbClr val="0077E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he-IL"/>
          </a:p>
        </p:txBody>
      </p:sp>
      <p:sp>
        <p:nvSpPr>
          <p:cNvPr id="32" name="Oval 6">
            <a:extLst>
              <a:ext uri="{FF2B5EF4-FFF2-40B4-BE49-F238E27FC236}">
                <a16:creationId xmlns:a16="http://schemas.microsoft.com/office/drawing/2014/main" id="{DD73820B-3935-48CC-A029-0ECF80C54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6404" y="3261684"/>
            <a:ext cx="606862" cy="32951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he-IL"/>
          </a:p>
        </p:txBody>
      </p:sp>
      <p:sp>
        <p:nvSpPr>
          <p:cNvPr id="33" name="Oval 7">
            <a:extLst>
              <a:ext uri="{FF2B5EF4-FFF2-40B4-BE49-F238E27FC236}">
                <a16:creationId xmlns:a16="http://schemas.microsoft.com/office/drawing/2014/main" id="{270F1923-EA93-4EA9-9849-60B45F2A5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4968" y="3960096"/>
            <a:ext cx="606862" cy="32951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he-IL"/>
          </a:p>
        </p:txBody>
      </p:sp>
      <p:sp>
        <p:nvSpPr>
          <p:cNvPr id="41" name="Line 23">
            <a:extLst>
              <a:ext uri="{FF2B5EF4-FFF2-40B4-BE49-F238E27FC236}">
                <a16:creationId xmlns:a16="http://schemas.microsoft.com/office/drawing/2014/main" id="{D22FA762-386D-4166-8E61-F6C2301573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36135" y="2525796"/>
            <a:ext cx="654250" cy="39367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he-IL"/>
          </a:p>
        </p:txBody>
      </p:sp>
      <p:sp>
        <p:nvSpPr>
          <p:cNvPr id="42" name="Line 24">
            <a:extLst>
              <a:ext uri="{FF2B5EF4-FFF2-40B4-BE49-F238E27FC236}">
                <a16:creationId xmlns:a16="http://schemas.microsoft.com/office/drawing/2014/main" id="{E40F2D2E-F4C8-4487-B0F1-A4CE3D4B09FB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3764" y="2576433"/>
            <a:ext cx="542042" cy="650081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he-IL"/>
          </a:p>
        </p:txBody>
      </p:sp>
      <p:sp>
        <p:nvSpPr>
          <p:cNvPr id="43" name="Line 25">
            <a:extLst>
              <a:ext uri="{FF2B5EF4-FFF2-40B4-BE49-F238E27FC236}">
                <a16:creationId xmlns:a16="http://schemas.microsoft.com/office/drawing/2014/main" id="{F904CAE6-90AC-4194-8916-D7F80773F4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36133" y="2079251"/>
            <a:ext cx="559673" cy="468023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he-IL"/>
          </a:p>
        </p:txBody>
      </p:sp>
      <p:sp>
        <p:nvSpPr>
          <p:cNvPr id="44" name="Text Box 22">
            <a:extLst>
              <a:ext uri="{FF2B5EF4-FFF2-40B4-BE49-F238E27FC236}">
                <a16:creationId xmlns:a16="http://schemas.microsoft.com/office/drawing/2014/main" id="{024156A8-2F4D-4EEF-A9A8-2E8D14B42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65" y="2303787"/>
            <a:ext cx="12282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sv-SE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Objects</a:t>
            </a:r>
            <a:endParaRPr lang="en-US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56" name="Oval 4">
            <a:extLst>
              <a:ext uri="{FF2B5EF4-FFF2-40B4-BE49-F238E27FC236}">
                <a16:creationId xmlns:a16="http://schemas.microsoft.com/office/drawing/2014/main" id="{AB2CADBF-5461-4A5F-974A-16D2A9631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277" y="1719122"/>
            <a:ext cx="606862" cy="32951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he-IL"/>
          </a:p>
        </p:txBody>
      </p:sp>
      <p:sp>
        <p:nvSpPr>
          <p:cNvPr id="57" name="Oval 5">
            <a:extLst>
              <a:ext uri="{FF2B5EF4-FFF2-40B4-BE49-F238E27FC236}">
                <a16:creationId xmlns:a16="http://schemas.microsoft.com/office/drawing/2014/main" id="{7F44F8F0-1DA3-4B9D-BA4C-109C62FE3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7994" y="2348986"/>
            <a:ext cx="606862" cy="32951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endParaRPr lang="he-IL"/>
          </a:p>
        </p:txBody>
      </p:sp>
      <p:grpSp>
        <p:nvGrpSpPr>
          <p:cNvPr id="45" name="קבוצה 3">
            <a:extLst>
              <a:ext uri="{FF2B5EF4-FFF2-40B4-BE49-F238E27FC236}">
                <a16:creationId xmlns:a16="http://schemas.microsoft.com/office/drawing/2014/main" id="{AF686A18-C860-4CEC-8E64-641A0AAA3350}"/>
              </a:ext>
            </a:extLst>
          </p:cNvPr>
          <p:cNvGrpSpPr/>
          <p:nvPr/>
        </p:nvGrpSpPr>
        <p:grpSpPr>
          <a:xfrm>
            <a:off x="2429466" y="1589964"/>
            <a:ext cx="4729098" cy="2286253"/>
            <a:chOff x="1714034" y="2582232"/>
            <a:chExt cx="4729098" cy="2286253"/>
          </a:xfrm>
        </p:grpSpPr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61DAA0B0-9C26-4E4C-A406-F5C3125B0E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071" y="3063053"/>
              <a:ext cx="1669061" cy="400642"/>
            </a:xfrm>
            <a:custGeom>
              <a:avLst/>
              <a:gdLst>
                <a:gd name="T0" fmla="*/ 1752600 w 720"/>
                <a:gd name="T1" fmla="*/ 0 h 240"/>
                <a:gd name="T2" fmla="*/ 1752600 w 720"/>
                <a:gd name="T3" fmla="*/ 501650 h 240"/>
                <a:gd name="T4" fmla="*/ 0 w 720"/>
                <a:gd name="T5" fmla="*/ 501650 h 240"/>
                <a:gd name="T6" fmla="*/ 0 60000 65536"/>
                <a:gd name="T7" fmla="*/ 0 60000 65536"/>
                <a:gd name="T8" fmla="*/ 0 60000 65536"/>
                <a:gd name="T9" fmla="*/ 0 w 720"/>
                <a:gd name="T10" fmla="*/ 0 h 240"/>
                <a:gd name="T11" fmla="*/ 720 w 720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240">
                  <a:moveTo>
                    <a:pt x="720" y="0"/>
                  </a:moveTo>
                  <a:lnTo>
                    <a:pt x="720" y="240"/>
                  </a:lnTo>
                  <a:lnTo>
                    <a:pt x="0" y="24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he-IL" dirty="0"/>
            </a:p>
          </p:txBody>
        </p:sp>
        <p:sp>
          <p:nvSpPr>
            <p:cNvPr id="52" name="Freeform 26">
              <a:extLst>
                <a:ext uri="{FF2B5EF4-FFF2-40B4-BE49-F238E27FC236}">
                  <a16:creationId xmlns:a16="http://schemas.microsoft.com/office/drawing/2014/main" id="{FDFDABF3-8C59-41E8-A784-F54110B07B8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714034" y="4499582"/>
              <a:ext cx="1766426" cy="368903"/>
            </a:xfrm>
            <a:custGeom>
              <a:avLst/>
              <a:gdLst>
                <a:gd name="T0" fmla="*/ 1752600 w 720"/>
                <a:gd name="T1" fmla="*/ 0 h 240"/>
                <a:gd name="T2" fmla="*/ 1752600 w 720"/>
                <a:gd name="T3" fmla="*/ 501650 h 240"/>
                <a:gd name="T4" fmla="*/ 0 w 720"/>
                <a:gd name="T5" fmla="*/ 501650 h 240"/>
                <a:gd name="T6" fmla="*/ 0 60000 65536"/>
                <a:gd name="T7" fmla="*/ 0 60000 65536"/>
                <a:gd name="T8" fmla="*/ 0 60000 65536"/>
                <a:gd name="T9" fmla="*/ 0 w 720"/>
                <a:gd name="T10" fmla="*/ 0 h 240"/>
                <a:gd name="T11" fmla="*/ 720 w 720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240">
                  <a:moveTo>
                    <a:pt x="720" y="0"/>
                  </a:moveTo>
                  <a:lnTo>
                    <a:pt x="720" y="240"/>
                  </a:lnTo>
                  <a:lnTo>
                    <a:pt x="0" y="24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he-IL"/>
            </a:p>
          </p:txBody>
        </p:sp>
        <p:sp>
          <p:nvSpPr>
            <p:cNvPr id="46" name="Line 10">
              <a:extLst>
                <a:ext uri="{FF2B5EF4-FFF2-40B4-BE49-F238E27FC236}">
                  <a16:creationId xmlns:a16="http://schemas.microsoft.com/office/drawing/2014/main" id="{65D8A91E-2BBA-49C4-ABB7-9AAB82F50D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45585" y="2876146"/>
              <a:ext cx="1295400" cy="15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he-IL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E578B2AD-CFA0-4208-B857-E9511882F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4032" y="3053531"/>
              <a:ext cx="1243000" cy="450658"/>
            </a:xfrm>
            <a:custGeom>
              <a:avLst/>
              <a:gdLst>
                <a:gd name="T0" fmla="*/ 1143000 w 720"/>
                <a:gd name="T1" fmla="*/ 0 h 240"/>
                <a:gd name="T2" fmla="*/ 1143000 w 720"/>
                <a:gd name="T3" fmla="*/ 430213 h 240"/>
                <a:gd name="T4" fmla="*/ 0 w 720"/>
                <a:gd name="T5" fmla="*/ 430213 h 240"/>
                <a:gd name="T6" fmla="*/ 0 60000 65536"/>
                <a:gd name="T7" fmla="*/ 0 60000 65536"/>
                <a:gd name="T8" fmla="*/ 0 60000 65536"/>
                <a:gd name="T9" fmla="*/ 0 w 720"/>
                <a:gd name="T10" fmla="*/ 0 h 240"/>
                <a:gd name="T11" fmla="*/ 720 w 720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240">
                  <a:moveTo>
                    <a:pt x="720" y="0"/>
                  </a:moveTo>
                  <a:lnTo>
                    <a:pt x="720" y="240"/>
                  </a:lnTo>
                  <a:lnTo>
                    <a:pt x="0" y="24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he-IL"/>
            </a:p>
          </p:txBody>
        </p:sp>
        <p:sp>
          <p:nvSpPr>
            <p:cNvPr id="49" name="Text Box 12">
              <a:extLst>
                <a:ext uri="{FF2B5EF4-FFF2-40B4-BE49-F238E27FC236}">
                  <a16:creationId xmlns:a16="http://schemas.microsoft.com/office/drawing/2014/main" id="{01CC15C8-474F-425F-B40D-25C94F4EA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6262" y="2582232"/>
              <a:ext cx="83708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sv-SE" sz="16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Iterator</a:t>
              </a:r>
              <a:endPara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endParaRPr>
            </a:p>
          </p:txBody>
        </p:sp>
        <p:sp>
          <p:nvSpPr>
            <p:cNvPr id="50" name="Text Box 19">
              <a:extLst>
                <a:ext uri="{FF2B5EF4-FFF2-40B4-BE49-F238E27FC236}">
                  <a16:creationId xmlns:a16="http://schemas.microsoft.com/office/drawing/2014/main" id="{F05F17AC-0235-49EE-ADF0-F4A551C7D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6342" y="4088589"/>
              <a:ext cx="83708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sv-SE" sz="16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Iterator</a:t>
              </a:r>
              <a:endPara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endParaRPr>
            </a:p>
          </p:txBody>
        </p:sp>
        <p:sp>
          <p:nvSpPr>
            <p:cNvPr id="53" name="Text Box 27">
              <a:extLst>
                <a:ext uri="{FF2B5EF4-FFF2-40B4-BE49-F238E27FC236}">
                  <a16:creationId xmlns:a16="http://schemas.microsoft.com/office/drawing/2014/main" id="{60236A6A-CC4D-4F1E-9747-BF782BE0FA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4032" y="4161028"/>
              <a:ext cx="8704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sv-SE" sz="16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Iterator</a:t>
              </a:r>
              <a:endPara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endParaRPr>
            </a:p>
          </p:txBody>
        </p:sp>
        <p:sp>
          <p:nvSpPr>
            <p:cNvPr id="54" name="Text Box 28">
              <a:extLst>
                <a:ext uri="{FF2B5EF4-FFF2-40B4-BE49-F238E27FC236}">
                  <a16:creationId xmlns:a16="http://schemas.microsoft.com/office/drawing/2014/main" id="{2F1391C8-B22C-432E-A9C9-92C0403A44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4884" y="3134384"/>
              <a:ext cx="121601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sv-SE" sz="1600" dirty="0"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rPr>
                <a:t>Iterator</a:t>
              </a:r>
              <a:endParaRPr lang="en-US" sz="16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endParaRPr>
            </a:p>
          </p:txBody>
        </p:sp>
        <p:sp>
          <p:nvSpPr>
            <p:cNvPr id="55" name="Freeform 30">
              <a:extLst>
                <a:ext uri="{FF2B5EF4-FFF2-40B4-BE49-F238E27FC236}">
                  <a16:creationId xmlns:a16="http://schemas.microsoft.com/office/drawing/2014/main" id="{DA035ACB-352F-44EC-A5D5-23D1407CE8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2526" y="4110897"/>
              <a:ext cx="1695542" cy="276503"/>
            </a:xfrm>
            <a:custGeom>
              <a:avLst/>
              <a:gdLst>
                <a:gd name="T0" fmla="*/ 1143000 w 720"/>
                <a:gd name="T1" fmla="*/ 0 h 240"/>
                <a:gd name="T2" fmla="*/ 1143000 w 720"/>
                <a:gd name="T3" fmla="*/ 214313 h 240"/>
                <a:gd name="T4" fmla="*/ 0 w 720"/>
                <a:gd name="T5" fmla="*/ 214313 h 240"/>
                <a:gd name="T6" fmla="*/ 0 60000 65536"/>
                <a:gd name="T7" fmla="*/ 0 60000 65536"/>
                <a:gd name="T8" fmla="*/ 0 60000 65536"/>
                <a:gd name="T9" fmla="*/ 0 w 720"/>
                <a:gd name="T10" fmla="*/ 0 h 240"/>
                <a:gd name="T11" fmla="*/ 720 w 720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240">
                  <a:moveTo>
                    <a:pt x="720" y="0"/>
                  </a:moveTo>
                  <a:lnTo>
                    <a:pt x="720" y="240"/>
                  </a:lnTo>
                  <a:lnTo>
                    <a:pt x="0" y="24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endParaRPr lang="he-IL"/>
            </a:p>
          </p:txBody>
        </p:sp>
      </p:grpSp>
      <p:sp>
        <p:nvSpPr>
          <p:cNvPr id="63" name="Text Box 8">
            <a:extLst>
              <a:ext uri="{FF2B5EF4-FFF2-40B4-BE49-F238E27FC236}">
                <a16:creationId xmlns:a16="http://schemas.microsoft.com/office/drawing/2014/main" id="{4419C9A2-E253-4DE0-A1B3-BFFAD7491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8224" y="972068"/>
            <a:ext cx="1184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sv-SE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Container</a:t>
            </a:r>
            <a:endParaRPr lang="en-US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A503C3-B3C2-49F5-A21A-140ABE34B785}"/>
              </a:ext>
            </a:extLst>
          </p:cNvPr>
          <p:cNvSpPr txBox="1"/>
          <p:nvPr/>
        </p:nvSpPr>
        <p:spPr>
          <a:xfrm>
            <a:off x="1262627" y="4712728"/>
            <a:ext cx="66305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אלגוריתמים</a:t>
            </a: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משתמשים ב-</a:t>
            </a:r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iterators</a:t>
            </a:r>
            <a:r>
              <a:rPr lang="he-IL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כדי לגשת לאובייקטים המאוחסנים ב-</a:t>
            </a:r>
            <a:r>
              <a:rPr lang="en-US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36051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ctrTitle"/>
          </p:nvPr>
        </p:nvSpPr>
        <p:spPr>
          <a:xfrm>
            <a:off x="3598550" y="1423130"/>
            <a:ext cx="5005500" cy="1454700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STL</a:t>
            </a:r>
            <a:endParaRPr lang="he-IL" dirty="0"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1"/>
          </p:nvPr>
        </p:nvSpPr>
        <p:spPr>
          <a:xfrm>
            <a:off x="3598863" y="1020763"/>
            <a:ext cx="5005387" cy="323850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None/>
            </a:pPr>
            <a:r>
              <a:rPr lang="he-IL" dirty="0"/>
              <a:t>שיעור </a:t>
            </a:r>
            <a:r>
              <a:rPr lang="en-US" dirty="0"/>
              <a:t>10</a:t>
            </a:r>
            <a:endParaRPr lang="he-IL" dirty="0"/>
          </a:p>
        </p:txBody>
      </p:sp>
      <p:sp>
        <p:nvSpPr>
          <p:cNvPr id="249" name="Google Shape;249;p20"/>
          <p:cNvSpPr txBox="1">
            <a:spLocks noGrp="1"/>
          </p:cNvSpPr>
          <p:nvPr>
            <p:ph type="subTitle" idx="4294967295"/>
          </p:nvPr>
        </p:nvSpPr>
        <p:spPr>
          <a:xfrm>
            <a:off x="6941811" y="4283075"/>
            <a:ext cx="984250" cy="514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tx1"/>
                </a:solidFill>
              </a:rPr>
              <a:t>STL Containers</a:t>
            </a:r>
            <a:endParaRPr sz="1400" b="1" dirty="0">
              <a:solidFill>
                <a:schemeClr val="tx1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51" name="Google Shape;251;p20"/>
          <p:cNvSpPr txBox="1">
            <a:spLocks noGrp="1"/>
          </p:cNvSpPr>
          <p:nvPr>
            <p:ph type="subTitle" idx="4294967295"/>
          </p:nvPr>
        </p:nvSpPr>
        <p:spPr>
          <a:xfrm>
            <a:off x="5670149" y="4283075"/>
            <a:ext cx="984250" cy="3444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1"/>
                </a:solidFill>
              </a:rPr>
              <a:t>Sequence Containers</a:t>
            </a:r>
            <a:endParaRPr sz="1400" dirty="0">
              <a:solidFill>
                <a:schemeClr val="accent1"/>
              </a:solidFill>
            </a:endParaRPr>
          </a:p>
        </p:txBody>
      </p:sp>
      <p:cxnSp>
        <p:nvCxnSpPr>
          <p:cNvPr id="243" name="Google Shape;243;p20"/>
          <p:cNvCxnSpPr>
            <a:cxnSpLocks/>
            <a:stCxn id="247" idx="2"/>
          </p:cNvCxnSpPr>
          <p:nvPr/>
        </p:nvCxnSpPr>
        <p:spPr>
          <a:xfrm flipH="1">
            <a:off x="6310620" y="4107553"/>
            <a:ext cx="2109044" cy="910"/>
          </a:xfrm>
          <a:prstGeom prst="straightConnector1">
            <a:avLst/>
          </a:prstGeom>
          <a:noFill/>
          <a:ln w="19050" cap="flat" cmpd="sng">
            <a:solidFill>
              <a:srgbClr val="91B3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20"/>
          <p:cNvSpPr/>
          <p:nvPr/>
        </p:nvSpPr>
        <p:spPr>
          <a:xfrm>
            <a:off x="4683444" y="406798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8419664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3" name="Google Shape;253;p20"/>
          <p:cNvSpPr/>
          <p:nvPr/>
        </p:nvSpPr>
        <p:spPr>
          <a:xfrm>
            <a:off x="2139053" y="4061375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48;p20">
            <a:extLst>
              <a:ext uri="{FF2B5EF4-FFF2-40B4-BE49-F238E27FC236}">
                <a16:creationId xmlns:a16="http://schemas.microsoft.com/office/drawing/2014/main" id="{FCB40179-4BA3-4066-8E1A-EFED1A9B2785}"/>
              </a:ext>
            </a:extLst>
          </p:cNvPr>
          <p:cNvSpPr txBox="1">
            <a:spLocks/>
          </p:cNvSpPr>
          <p:nvPr/>
        </p:nvSpPr>
        <p:spPr>
          <a:xfrm>
            <a:off x="7978049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הקדמה</a:t>
            </a:r>
          </a:p>
        </p:txBody>
      </p:sp>
      <p:sp>
        <p:nvSpPr>
          <p:cNvPr id="22" name="Google Shape;250;p20">
            <a:extLst>
              <a:ext uri="{FF2B5EF4-FFF2-40B4-BE49-F238E27FC236}">
                <a16:creationId xmlns:a16="http://schemas.microsoft.com/office/drawing/2014/main" id="{EE06D3D3-FDFF-4633-9EFF-CC3369CA74D3}"/>
              </a:ext>
            </a:extLst>
          </p:cNvPr>
          <p:cNvSpPr txBox="1">
            <a:spLocks/>
          </p:cNvSpPr>
          <p:nvPr/>
        </p:nvSpPr>
        <p:spPr>
          <a:xfrm>
            <a:off x="4233408" y="4265637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dirty="0">
                <a:solidFill>
                  <a:schemeClr val="accent1"/>
                </a:solidFill>
              </a:rPr>
              <a:t>Associative Containers</a:t>
            </a:r>
            <a:endParaRPr lang="he-IL" sz="1400" dirty="0">
              <a:solidFill>
                <a:schemeClr val="accent1"/>
              </a:solidFill>
            </a:endParaRPr>
          </a:p>
        </p:txBody>
      </p:sp>
      <p:sp>
        <p:nvSpPr>
          <p:cNvPr id="23" name="Google Shape;251;p20">
            <a:extLst>
              <a:ext uri="{FF2B5EF4-FFF2-40B4-BE49-F238E27FC236}">
                <a16:creationId xmlns:a16="http://schemas.microsoft.com/office/drawing/2014/main" id="{9B7EE631-F5F3-4163-A777-7E865A3C34CB}"/>
              </a:ext>
            </a:extLst>
          </p:cNvPr>
          <p:cNvSpPr txBox="1">
            <a:spLocks/>
          </p:cNvSpPr>
          <p:nvPr/>
        </p:nvSpPr>
        <p:spPr>
          <a:xfrm>
            <a:off x="503278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סיכום</a:t>
            </a:r>
          </a:p>
        </p:txBody>
      </p:sp>
      <p:sp>
        <p:nvSpPr>
          <p:cNvPr id="25" name="Google Shape;253;p20">
            <a:extLst>
              <a:ext uri="{FF2B5EF4-FFF2-40B4-BE49-F238E27FC236}">
                <a16:creationId xmlns:a16="http://schemas.microsoft.com/office/drawing/2014/main" id="{3C4131CD-C78F-4856-B121-6D7F534DDEB4}"/>
              </a:ext>
            </a:extLst>
          </p:cNvPr>
          <p:cNvSpPr/>
          <p:nvPr/>
        </p:nvSpPr>
        <p:spPr>
          <a:xfrm>
            <a:off x="959403" y="407881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44;p20">
            <a:extLst>
              <a:ext uri="{FF2B5EF4-FFF2-40B4-BE49-F238E27FC236}">
                <a16:creationId xmlns:a16="http://schemas.microsoft.com/office/drawing/2014/main" id="{8D17FAC8-6016-4EDE-AE92-35F6B2BF6173}"/>
              </a:ext>
            </a:extLst>
          </p:cNvPr>
          <p:cNvSpPr/>
          <p:nvPr/>
        </p:nvSpPr>
        <p:spPr>
          <a:xfrm>
            <a:off x="7361936" y="40661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20" name="Google Shape;243;p20">
            <a:extLst>
              <a:ext uri="{FF2B5EF4-FFF2-40B4-BE49-F238E27FC236}">
                <a16:creationId xmlns:a16="http://schemas.microsoft.com/office/drawing/2014/main" id="{9A1D7C64-4064-417B-AB46-1DEC3E5C37BC}"/>
              </a:ext>
            </a:extLst>
          </p:cNvPr>
          <p:cNvCxnSpPr>
            <a:cxnSpLocks/>
          </p:cNvCxnSpPr>
          <p:nvPr/>
        </p:nvCxnSpPr>
        <p:spPr>
          <a:xfrm flipH="1">
            <a:off x="7433936" y="4104534"/>
            <a:ext cx="1710064" cy="0"/>
          </a:xfrm>
          <a:prstGeom prst="straightConnector1">
            <a:avLst/>
          </a:prstGeom>
          <a:noFill/>
          <a:ln w="19050" cap="flat" cmpd="sng">
            <a:solidFill>
              <a:srgbClr val="E942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44;p20">
            <a:extLst>
              <a:ext uri="{FF2B5EF4-FFF2-40B4-BE49-F238E27FC236}">
                <a16:creationId xmlns:a16="http://schemas.microsoft.com/office/drawing/2014/main" id="{9E395650-0DBD-42DC-AF30-E03EC112CDCE}"/>
              </a:ext>
            </a:extLst>
          </p:cNvPr>
          <p:cNvSpPr/>
          <p:nvPr/>
        </p:nvSpPr>
        <p:spPr>
          <a:xfrm>
            <a:off x="6126274" y="4071067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" name="Google Shape;250;p20">
            <a:extLst>
              <a:ext uri="{FF2B5EF4-FFF2-40B4-BE49-F238E27FC236}">
                <a16:creationId xmlns:a16="http://schemas.microsoft.com/office/drawing/2014/main" id="{A4A0A423-4D34-40B2-A1E7-C51BD3DBD914}"/>
              </a:ext>
            </a:extLst>
          </p:cNvPr>
          <p:cNvSpPr txBox="1">
            <a:spLocks/>
          </p:cNvSpPr>
          <p:nvPr/>
        </p:nvSpPr>
        <p:spPr>
          <a:xfrm>
            <a:off x="1682928" y="4265637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dirty="0">
                <a:solidFill>
                  <a:schemeClr val="accent1"/>
                </a:solidFill>
              </a:rPr>
              <a:t>STL</a:t>
            </a:r>
            <a:r>
              <a:rPr lang="he-IL" sz="1400" dirty="0">
                <a:solidFill>
                  <a:schemeClr val="accent1"/>
                </a:solidFill>
              </a:rPr>
              <a:t> </a:t>
            </a:r>
            <a:r>
              <a:rPr lang="en-US" sz="1400" dirty="0">
                <a:solidFill>
                  <a:schemeClr val="accent1"/>
                </a:solidFill>
              </a:rPr>
              <a:t>Algorithms</a:t>
            </a:r>
            <a:endParaRPr lang="he-IL" sz="1400" dirty="0">
              <a:solidFill>
                <a:schemeClr val="accent1"/>
              </a:solidFill>
            </a:endParaRPr>
          </a:p>
        </p:txBody>
      </p:sp>
      <p:sp>
        <p:nvSpPr>
          <p:cNvPr id="21" name="Google Shape;246;p20">
            <a:extLst>
              <a:ext uri="{FF2B5EF4-FFF2-40B4-BE49-F238E27FC236}">
                <a16:creationId xmlns:a16="http://schemas.microsoft.com/office/drawing/2014/main" id="{CC4BEEDA-1EB0-4AFE-A0D4-736281242011}"/>
              </a:ext>
            </a:extLst>
          </p:cNvPr>
          <p:cNvSpPr/>
          <p:nvPr/>
        </p:nvSpPr>
        <p:spPr>
          <a:xfrm>
            <a:off x="3404626" y="406798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50;p20">
            <a:extLst>
              <a:ext uri="{FF2B5EF4-FFF2-40B4-BE49-F238E27FC236}">
                <a16:creationId xmlns:a16="http://schemas.microsoft.com/office/drawing/2014/main" id="{5554288B-0791-4F57-8AAE-78E2E9078513}"/>
              </a:ext>
            </a:extLst>
          </p:cNvPr>
          <p:cNvSpPr txBox="1">
            <a:spLocks/>
          </p:cNvSpPr>
          <p:nvPr/>
        </p:nvSpPr>
        <p:spPr>
          <a:xfrm>
            <a:off x="2954590" y="4265637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en-US" sz="1400" dirty="0">
                <a:solidFill>
                  <a:schemeClr val="accent1"/>
                </a:solidFill>
              </a:rPr>
              <a:t>STL</a:t>
            </a:r>
            <a:r>
              <a:rPr lang="he-IL" sz="1400" dirty="0">
                <a:solidFill>
                  <a:schemeClr val="accent1"/>
                </a:solidFill>
              </a:rPr>
              <a:t> </a:t>
            </a:r>
            <a:r>
              <a:rPr lang="en-US" sz="1400" dirty="0">
                <a:solidFill>
                  <a:schemeClr val="accent1"/>
                </a:solidFill>
              </a:rPr>
              <a:t>Iterators</a:t>
            </a:r>
            <a:endParaRPr lang="he-IL" sz="1400" dirty="0">
              <a:solidFill>
                <a:schemeClr val="accent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33C63AF-01AB-41CD-8D2E-C0527B609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t="9962" b="9962"/>
          <a:stretch/>
        </p:blipFill>
        <p:spPr bwMode="auto">
          <a:xfrm rot="21199527">
            <a:off x="1059382" y="766684"/>
            <a:ext cx="3412184" cy="1919353"/>
          </a:xfrm>
          <a:prstGeom prst="roundRect">
            <a:avLst>
              <a:gd name="adj" fmla="val 211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580000" algn="bl" rotWithShape="0">
              <a:schemeClr val="dk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807746"/>
      </p:ext>
    </p:extLst>
  </p:cSld>
  <p:clrMapOvr>
    <a:masterClrMapping/>
  </p:clrMapOvr>
</p:sld>
</file>

<file path=ppt/theme/theme1.xml><?xml version="1.0" encoding="utf-8"?>
<a:theme xmlns:a="http://schemas.openxmlformats.org/drawingml/2006/main" name="מגשימים - מבוא לתכנות">
  <a:themeElements>
    <a:clrScheme name="עקרונות מתקדמים בתכנות">
      <a:dk1>
        <a:srgbClr val="141C3A"/>
      </a:dk1>
      <a:lt1>
        <a:srgbClr val="FFFFFF"/>
      </a:lt1>
      <a:dk2>
        <a:srgbClr val="E94249"/>
      </a:dk2>
      <a:lt2>
        <a:srgbClr val="F1F3FE"/>
      </a:lt2>
      <a:accent1>
        <a:srgbClr val="91B3FF"/>
      </a:accent1>
      <a:accent2>
        <a:srgbClr val="DCF25B"/>
      </a:accent2>
      <a:accent3>
        <a:srgbClr val="1CABB5"/>
      </a:accent3>
      <a:accent4>
        <a:srgbClr val="FFFFFF"/>
      </a:accent4>
      <a:accent5>
        <a:srgbClr val="FFFFFF"/>
      </a:accent5>
      <a:accent6>
        <a:srgbClr val="FFFFFF"/>
      </a:accent6>
      <a:hlink>
        <a:srgbClr val="1CABB5"/>
      </a:hlink>
      <a:folHlink>
        <a:srgbClr val="1CABB5"/>
      </a:folHlink>
    </a:clrScheme>
    <a:fontScheme name="התאמה אישית 8">
      <a:majorFont>
        <a:latin typeface="Calibri"/>
        <a:ea typeface=""/>
        <a:cs typeface="Calibri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 rtl="1">
          <a:defRPr sz="1500" dirty="0" smtClean="0">
            <a:latin typeface="Arimo" panose="020B0604020202020204" charset="0"/>
            <a:ea typeface="Arimo" panose="020B0604020202020204" charset="0"/>
            <a:cs typeface="Arimo" panose="020B060402020202020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15648</TotalTime>
  <Words>5294</Words>
  <Application>Microsoft Office PowerPoint</Application>
  <PresentationFormat>On-screen Show (16:9)</PresentationFormat>
  <Paragraphs>905</Paragraphs>
  <Slides>64</Slides>
  <Notes>64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Times New Roman</vt:lpstr>
      <vt:lpstr>Tahoma</vt:lpstr>
      <vt:lpstr>Consolas</vt:lpstr>
      <vt:lpstr>Courier New</vt:lpstr>
      <vt:lpstr>Arimo</vt:lpstr>
      <vt:lpstr>Cambria Math</vt:lpstr>
      <vt:lpstr>Calibri</vt:lpstr>
      <vt:lpstr>Wingdings</vt:lpstr>
      <vt:lpstr>Arial</vt:lpstr>
      <vt:lpstr>מגשימים - מבוא לתכנות</vt:lpstr>
      <vt:lpstr>אייקונים</vt:lpstr>
      <vt:lpstr>PowerPoint Presentation</vt:lpstr>
      <vt:lpstr>STL</vt:lpstr>
      <vt:lpstr>בשיעור הקודם</vt:lpstr>
      <vt:lpstr>STL</vt:lpstr>
      <vt:lpstr>Standard Template Library</vt:lpstr>
      <vt:lpstr>STL</vt:lpstr>
      <vt:lpstr>מרכיבי ה-STL</vt:lpstr>
      <vt:lpstr>STL</vt:lpstr>
      <vt:lpstr>Containers</vt:lpstr>
      <vt:lpstr>דוגמה – std::vector</vt:lpstr>
      <vt:lpstr>דוגמה – std::set</vt:lpstr>
      <vt:lpstr>STL</vt:lpstr>
      <vt:lpstr>Sequence Containers</vt:lpstr>
      <vt:lpstr>Sequence Containers</vt:lpstr>
      <vt:lpstr>Sequence Containers</vt:lpstr>
      <vt:lpstr>Adapters</vt:lpstr>
      <vt:lpstr>Sequence Containers</vt:lpstr>
      <vt:lpstr>שאלות? תהיות?</vt:lpstr>
      <vt:lpstr>STL</vt:lpstr>
      <vt:lpstr>Associative Containers</vt:lpstr>
      <vt:lpstr>Associative Containers</vt:lpstr>
      <vt:lpstr>Associative Containers</vt:lpstr>
      <vt:lpstr>Associative Containers</vt:lpstr>
      <vt:lpstr>Pair</vt:lpstr>
      <vt:lpstr>Map</vt:lpstr>
      <vt:lpstr>Map</vt:lpstr>
      <vt:lpstr>Associative Containers</vt:lpstr>
      <vt:lpstr>Associative Containers</vt:lpstr>
      <vt:lpstr>Sequence Containers</vt:lpstr>
      <vt:lpstr>Containers STL - יתרונות</vt:lpstr>
      <vt:lpstr>שאלות? תהיות?</vt:lpstr>
      <vt:lpstr>STL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C++ auto</vt:lpstr>
      <vt:lpstr>C++ auto</vt:lpstr>
      <vt:lpstr>Iterators</vt:lpstr>
      <vt:lpstr>שאלות? תהיות?</vt:lpstr>
      <vt:lpstr>STL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Sequence Containers</vt:lpstr>
      <vt:lpstr>STL</vt:lpstr>
      <vt:lpstr>מרכיבי ה-STL</vt:lpstr>
      <vt:lpstr>סיכום</vt:lpstr>
      <vt:lpstr>שאלות? תהיות?</vt:lpstr>
      <vt:lpstr>שיעור 10 סיימנו!!!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Hadar</dc:creator>
  <cp:lastModifiedBy>noam celermajer</cp:lastModifiedBy>
  <cp:revision>100</cp:revision>
  <dcterms:modified xsi:type="dcterms:W3CDTF">2023-05-04T09:17:31Z</dcterms:modified>
</cp:coreProperties>
</file>